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8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86.xml" ContentType="application/vnd.openxmlformats-officedocument.theme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7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88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9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0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1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2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3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94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theme/theme95.xml" ContentType="application/vnd.openxmlformats-officedocument.theme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theme/theme96.xml" ContentType="application/vnd.openxmlformats-officedocument.theme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97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theme/theme98.xml" ContentType="application/vnd.openxmlformats-officedocument.theme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9" r:id="rId2"/>
    <p:sldMasterId id="2147483651" r:id="rId3"/>
    <p:sldMasterId id="2147483652" r:id="rId4"/>
    <p:sldMasterId id="2147483653" r:id="rId5"/>
    <p:sldMasterId id="2147514179" r:id="rId6"/>
    <p:sldMasterId id="2147514191" r:id="rId7"/>
    <p:sldMasterId id="2147514203" r:id="rId8"/>
    <p:sldMasterId id="2147514215" r:id="rId9"/>
    <p:sldMasterId id="2147516276" r:id="rId10"/>
    <p:sldMasterId id="2147517576" r:id="rId11"/>
    <p:sldMasterId id="2147517588" r:id="rId12"/>
    <p:sldMasterId id="2147517600" r:id="rId13"/>
    <p:sldMasterId id="2147517612" r:id="rId14"/>
    <p:sldMasterId id="2147537784" r:id="rId15"/>
    <p:sldMasterId id="2147574415" r:id="rId16"/>
    <p:sldMasterId id="2147579241" r:id="rId17"/>
    <p:sldMasterId id="2147579253" r:id="rId18"/>
    <p:sldMasterId id="2147579265" r:id="rId19"/>
    <p:sldMasterId id="2147579277" r:id="rId20"/>
    <p:sldMasterId id="2147579289" r:id="rId21"/>
    <p:sldMasterId id="2147579301" r:id="rId22"/>
    <p:sldMasterId id="2147579325" r:id="rId23"/>
    <p:sldMasterId id="2147579337" r:id="rId24"/>
    <p:sldMasterId id="2147579349" r:id="rId25"/>
    <p:sldMasterId id="2147579361" r:id="rId26"/>
    <p:sldMasterId id="2147665030" r:id="rId27"/>
    <p:sldMasterId id="2147681131" r:id="rId28"/>
    <p:sldMasterId id="2147681143" r:id="rId29"/>
    <p:sldMasterId id="2147681155" r:id="rId30"/>
    <p:sldMasterId id="2147681167" r:id="rId31"/>
    <p:sldMasterId id="2147681179" r:id="rId32"/>
    <p:sldMasterId id="2147681191" r:id="rId33"/>
    <p:sldMasterId id="2147681203" r:id="rId34"/>
    <p:sldMasterId id="2147681215" r:id="rId35"/>
    <p:sldMasterId id="2147681227" r:id="rId36"/>
    <p:sldMasterId id="2147681239" r:id="rId37"/>
    <p:sldMasterId id="2147681251" r:id="rId38"/>
    <p:sldMasterId id="2147681263" r:id="rId39"/>
    <p:sldMasterId id="2147702811" r:id="rId40"/>
    <p:sldMasterId id="2147702823" r:id="rId41"/>
    <p:sldMasterId id="2147702835" r:id="rId42"/>
    <p:sldMasterId id="2147702847" r:id="rId43"/>
    <p:sldMasterId id="2147741005" r:id="rId44"/>
    <p:sldMasterId id="2147763242" r:id="rId45"/>
    <p:sldMasterId id="2147769618" r:id="rId46"/>
    <p:sldMasterId id="2147778485" r:id="rId47"/>
    <p:sldMasterId id="2147780241" r:id="rId48"/>
    <p:sldMasterId id="2147796926" r:id="rId49"/>
    <p:sldMasterId id="2148022838" r:id="rId50"/>
    <p:sldMasterId id="2148034818" r:id="rId51"/>
    <p:sldMasterId id="2148181554" r:id="rId52"/>
    <p:sldMasterId id="2148181566" r:id="rId53"/>
    <p:sldMasterId id="2148201380" r:id="rId54"/>
    <p:sldMasterId id="2148375337" r:id="rId55"/>
    <p:sldMasterId id="2148424263" r:id="rId56"/>
    <p:sldMasterId id="2148431454" r:id="rId57"/>
    <p:sldMasterId id="2148431466" r:id="rId58"/>
    <p:sldMasterId id="2148482599" r:id="rId59"/>
    <p:sldMasterId id="2148482611" r:id="rId60"/>
    <p:sldMasterId id="2148482635" r:id="rId61"/>
    <p:sldMasterId id="2148482647" r:id="rId62"/>
    <p:sldMasterId id="2148483794" r:id="rId63"/>
    <p:sldMasterId id="2148635762" r:id="rId64"/>
    <p:sldMasterId id="2148635774" r:id="rId65"/>
    <p:sldMasterId id="2148635786" r:id="rId66"/>
    <p:sldMasterId id="2148635798" r:id="rId67"/>
    <p:sldMasterId id="2148635810" r:id="rId68"/>
    <p:sldMasterId id="2148635822" r:id="rId69"/>
    <p:sldMasterId id="2148635834" r:id="rId70"/>
    <p:sldMasterId id="2148635846" r:id="rId71"/>
    <p:sldMasterId id="2148674629" r:id="rId72"/>
    <p:sldMasterId id="2148674641" r:id="rId73"/>
    <p:sldMasterId id="2148674653" r:id="rId74"/>
    <p:sldMasterId id="2148674665" r:id="rId75"/>
    <p:sldMasterId id="2148674677" r:id="rId76"/>
    <p:sldMasterId id="2148674689" r:id="rId77"/>
    <p:sldMasterId id="2148701931" r:id="rId78"/>
    <p:sldMasterId id="2148726627" r:id="rId79"/>
    <p:sldMasterId id="2148726639" r:id="rId80"/>
    <p:sldMasterId id="2148726651" r:id="rId81"/>
    <p:sldMasterId id="2148726663" r:id="rId82"/>
    <p:sldMasterId id="2148726675" r:id="rId83"/>
    <p:sldMasterId id="2148726687" r:id="rId84"/>
    <p:sldMasterId id="2148726699" r:id="rId85"/>
    <p:sldMasterId id="2148726711" r:id="rId86"/>
    <p:sldMasterId id="2148726723" r:id="rId87"/>
    <p:sldMasterId id="2148726735" r:id="rId88"/>
    <p:sldMasterId id="2148726747" r:id="rId89"/>
    <p:sldMasterId id="2148726759" r:id="rId90"/>
    <p:sldMasterId id="2148726771" r:id="rId91"/>
    <p:sldMasterId id="2148726783" r:id="rId92"/>
    <p:sldMasterId id="2148726795" r:id="rId93"/>
    <p:sldMasterId id="2148726807" r:id="rId94"/>
    <p:sldMasterId id="2148726819" r:id="rId95"/>
    <p:sldMasterId id="2148726831" r:id="rId96"/>
    <p:sldMasterId id="2148760101" r:id="rId97"/>
    <p:sldMasterId id="2148785588" r:id="rId98"/>
    <p:sldMasterId id="2148785600" r:id="rId99"/>
  </p:sldMasterIdLst>
  <p:notesMasterIdLst>
    <p:notesMasterId r:id="rId160"/>
  </p:notesMasterIdLst>
  <p:handoutMasterIdLst>
    <p:handoutMasterId r:id="rId161"/>
  </p:handoutMasterIdLst>
  <p:sldIdLst>
    <p:sldId id="879" r:id="rId100"/>
    <p:sldId id="1718" r:id="rId101"/>
    <p:sldId id="1769" r:id="rId102"/>
    <p:sldId id="1720" r:id="rId103"/>
    <p:sldId id="1721" r:id="rId104"/>
    <p:sldId id="1722" r:id="rId105"/>
    <p:sldId id="1723" r:id="rId106"/>
    <p:sldId id="1724" r:id="rId107"/>
    <p:sldId id="1725" r:id="rId108"/>
    <p:sldId id="1726" r:id="rId109"/>
    <p:sldId id="1727" r:id="rId110"/>
    <p:sldId id="1728" r:id="rId111"/>
    <p:sldId id="1729" r:id="rId112"/>
    <p:sldId id="1730" r:id="rId113"/>
    <p:sldId id="1731" r:id="rId114"/>
    <p:sldId id="1732" r:id="rId115"/>
    <p:sldId id="1733" r:id="rId116"/>
    <p:sldId id="1734" r:id="rId117"/>
    <p:sldId id="1735" r:id="rId118"/>
    <p:sldId id="1736" r:id="rId119"/>
    <p:sldId id="1737" r:id="rId120"/>
    <p:sldId id="1738" r:id="rId121"/>
    <p:sldId id="1739" r:id="rId122"/>
    <p:sldId id="1740" r:id="rId123"/>
    <p:sldId id="1741" r:id="rId124"/>
    <p:sldId id="1742" r:id="rId125"/>
    <p:sldId id="1743" r:id="rId126"/>
    <p:sldId id="1744" r:id="rId127"/>
    <p:sldId id="1745" r:id="rId128"/>
    <p:sldId id="1589" r:id="rId129"/>
    <p:sldId id="1715" r:id="rId130"/>
    <p:sldId id="1701" r:id="rId131"/>
    <p:sldId id="1636" r:id="rId132"/>
    <p:sldId id="1702" r:id="rId133"/>
    <p:sldId id="1638" r:id="rId134"/>
    <p:sldId id="1639" r:id="rId135"/>
    <p:sldId id="1705" r:id="rId136"/>
    <p:sldId id="1641" r:id="rId137"/>
    <p:sldId id="1703" r:id="rId138"/>
    <p:sldId id="1704" r:id="rId139"/>
    <p:sldId id="1746" r:id="rId140"/>
    <p:sldId id="914" r:id="rId141"/>
    <p:sldId id="1782" r:id="rId142"/>
    <p:sldId id="1783" r:id="rId143"/>
    <p:sldId id="1780" r:id="rId144"/>
    <p:sldId id="1781" r:id="rId145"/>
    <p:sldId id="1777" r:id="rId146"/>
    <p:sldId id="916" r:id="rId147"/>
    <p:sldId id="1749" r:id="rId148"/>
    <p:sldId id="1755" r:id="rId149"/>
    <p:sldId id="1750" r:id="rId150"/>
    <p:sldId id="1751" r:id="rId151"/>
    <p:sldId id="1752" r:id="rId152"/>
    <p:sldId id="1753" r:id="rId153"/>
    <p:sldId id="1754" r:id="rId154"/>
    <p:sldId id="1675" r:id="rId155"/>
    <p:sldId id="1676" r:id="rId156"/>
    <p:sldId id="1761" r:id="rId157"/>
    <p:sldId id="1762" r:id="rId158"/>
    <p:sldId id="928" r:id="rId159"/>
  </p:sldIdLst>
  <p:sldSz cx="9144000" cy="6858000" type="screen4x3"/>
  <p:notesSz cx="7099300" cy="10234613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Gulim" pitchFamily="34" charset="-127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FF99"/>
    <a:srgbClr val="66FF33"/>
    <a:srgbClr val="000066"/>
    <a:srgbClr val="00FFFF"/>
    <a:srgbClr val="FF00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1" autoAdjust="0"/>
    <p:restoredTop sz="97568" autoAdjust="0"/>
  </p:normalViewPr>
  <p:slideViewPr>
    <p:cSldViewPr>
      <p:cViewPr>
        <p:scale>
          <a:sx n="90" d="100"/>
          <a:sy n="90" d="100"/>
        </p:scale>
        <p:origin x="-708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39.xml"/><Relationship Id="rId159" Type="http://schemas.openxmlformats.org/officeDocument/2006/relationships/slide" Target="slides/slide60.xml"/><Relationship Id="rId107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29.xml"/><Relationship Id="rId149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19.xml"/><Relationship Id="rId139" Type="http://schemas.openxmlformats.org/officeDocument/2006/relationships/slide" Target="slides/slide4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5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.xml"/><Relationship Id="rId108" Type="http://schemas.openxmlformats.org/officeDocument/2006/relationships/slide" Target="slides/slide9.xml"/><Relationship Id="rId124" Type="http://schemas.openxmlformats.org/officeDocument/2006/relationships/slide" Target="slides/slide25.xml"/><Relationship Id="rId129" Type="http://schemas.openxmlformats.org/officeDocument/2006/relationships/slide" Target="slides/slide30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" Target="slides/slide41.xml"/><Relationship Id="rId145" Type="http://schemas.openxmlformats.org/officeDocument/2006/relationships/slide" Target="slides/slide46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15.xml"/><Relationship Id="rId119" Type="http://schemas.openxmlformats.org/officeDocument/2006/relationships/slide" Target="slides/slide20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31.xml"/><Relationship Id="rId135" Type="http://schemas.openxmlformats.org/officeDocument/2006/relationships/slide" Target="slides/slide36.xml"/><Relationship Id="rId151" Type="http://schemas.openxmlformats.org/officeDocument/2006/relationships/slide" Target="slides/slide52.xml"/><Relationship Id="rId156" Type="http://schemas.openxmlformats.org/officeDocument/2006/relationships/slide" Target="slides/slide5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1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" Target="slides/slide5.xml"/><Relationship Id="rId120" Type="http://schemas.openxmlformats.org/officeDocument/2006/relationships/slide" Target="slides/slide21.xml"/><Relationship Id="rId125" Type="http://schemas.openxmlformats.org/officeDocument/2006/relationships/slide" Target="slides/slide26.xml"/><Relationship Id="rId141" Type="http://schemas.openxmlformats.org/officeDocument/2006/relationships/slide" Target="slides/slide42.xml"/><Relationship Id="rId146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1.xml"/><Relationship Id="rId115" Type="http://schemas.openxmlformats.org/officeDocument/2006/relationships/slide" Target="slides/slide16.xml"/><Relationship Id="rId131" Type="http://schemas.openxmlformats.org/officeDocument/2006/relationships/slide" Target="slides/slide32.xml"/><Relationship Id="rId136" Type="http://schemas.openxmlformats.org/officeDocument/2006/relationships/slide" Target="slides/slide37.xml"/><Relationship Id="rId157" Type="http://schemas.openxmlformats.org/officeDocument/2006/relationships/slide" Target="slides/slide5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.xml"/><Relationship Id="rId105" Type="http://schemas.openxmlformats.org/officeDocument/2006/relationships/slide" Target="slides/slide6.xml"/><Relationship Id="rId126" Type="http://schemas.openxmlformats.org/officeDocument/2006/relationships/slide" Target="slides/slide27.xml"/><Relationship Id="rId147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22.xml"/><Relationship Id="rId142" Type="http://schemas.openxmlformats.org/officeDocument/2006/relationships/slide" Target="slides/slide43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17.xml"/><Relationship Id="rId137" Type="http://schemas.openxmlformats.org/officeDocument/2006/relationships/slide" Target="slides/slide38.xml"/><Relationship Id="rId158" Type="http://schemas.openxmlformats.org/officeDocument/2006/relationships/slide" Target="slides/slide5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12.xml"/><Relationship Id="rId132" Type="http://schemas.openxmlformats.org/officeDocument/2006/relationships/slide" Target="slides/slide33.xml"/><Relationship Id="rId153" Type="http://schemas.openxmlformats.org/officeDocument/2006/relationships/slide" Target="slides/slide54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7.xml"/><Relationship Id="rId12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" Target="slides/slide2.xml"/><Relationship Id="rId122" Type="http://schemas.openxmlformats.org/officeDocument/2006/relationships/slide" Target="slides/slide23.xml"/><Relationship Id="rId143" Type="http://schemas.openxmlformats.org/officeDocument/2006/relationships/slide" Target="slides/slide44.xml"/><Relationship Id="rId148" Type="http://schemas.openxmlformats.org/officeDocument/2006/relationships/slide" Target="slides/slide49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3.xml"/><Relationship Id="rId133" Type="http://schemas.openxmlformats.org/officeDocument/2006/relationships/slide" Target="slides/slide34.xml"/><Relationship Id="rId154" Type="http://schemas.openxmlformats.org/officeDocument/2006/relationships/slide" Target="slides/slide55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3.xml"/><Relationship Id="rId123" Type="http://schemas.openxmlformats.org/officeDocument/2006/relationships/slide" Target="slides/slide24.xml"/><Relationship Id="rId144" Type="http://schemas.openxmlformats.org/officeDocument/2006/relationships/slide" Target="slides/slide45.xml"/><Relationship Id="rId90" Type="http://schemas.openxmlformats.org/officeDocument/2006/relationships/slideMaster" Target="slideMasters/slideMaster90.xml"/><Relationship Id="rId165" Type="http://schemas.openxmlformats.org/officeDocument/2006/relationships/tableStyles" Target="tableStyles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14.xml"/><Relationship Id="rId134" Type="http://schemas.openxmlformats.org/officeDocument/2006/relationships/slide" Target="slides/slide35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uang60\Desktop\&#3591;&#3634;&#3609;\&#3619;&#3623;&#3617;%20&#3620;&#3604;&#3641;&#3649;&#3621;&#3657;&#3591;\03%20&#3612;&#3621;&#3585;&#3634;&#3619;&#3651;&#3594;&#3657;&#3609;&#3657;&#3635;\&#3585;&#3619;&#3634;&#3615;&#3623;&#3591;&#3585;&#3621;&#3617;&#3649;&#3612;&#3609;&#3585;&#3634;&#3619;&#3592;&#3633;&#3604;&#3626;&#3619;&#3619;&#3609;&#3657;&#3635;58-59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uang60\Desktop\&#3591;&#3634;&#3609;\&#3619;&#3623;&#3617;%20&#3620;&#3604;&#3641;&#3649;&#3621;&#3657;&#3591;\03%20&#3612;&#3621;&#3585;&#3634;&#3619;&#3651;&#3594;&#3657;&#3609;&#3657;&#3635;\&#3585;&#3619;&#3634;&#3615;&#3623;&#3591;&#3585;&#3621;&#3617;&#3649;&#3612;&#3609;&#3585;&#3634;&#3619;&#3592;&#3633;&#3604;&#3626;&#3619;&#3619;&#3609;&#3657;&#3635;58-59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FF99"/>
              </a:solidFill>
            </c:spPr>
          </c:dPt>
          <c:dPt>
            <c:idx val="2"/>
            <c:bubble3D val="0"/>
            <c:spPr>
              <a:solidFill>
                <a:srgbClr val="CC00FF"/>
              </a:solidFill>
            </c:spPr>
          </c:dPt>
          <c:dPt>
            <c:idx val="3"/>
            <c:bubble3D val="0"/>
            <c:spPr>
              <a:solidFill>
                <a:srgbClr val="CCECFF"/>
              </a:solidFill>
            </c:spPr>
          </c:dPt>
          <c:cat>
            <c:strRef>
              <c:f>'ทั้งประเทศ+เจ้าพระยา'!$A$3:$D$3</c:f>
              <c:strCache>
                <c:ptCount val="4"/>
                <c:pt idx="0">
                  <c:v>อุตสาหกรรม</c:v>
                </c:pt>
                <c:pt idx="1">
                  <c:v>อุปโภค-บริโภค</c:v>
                </c:pt>
                <c:pt idx="2">
                  <c:v>รักษาระบบนิเวศน์+อื่นๆ</c:v>
                </c:pt>
                <c:pt idx="3">
                  <c:v>การเกษตร</c:v>
                </c:pt>
              </c:strCache>
            </c:strRef>
          </c:cat>
          <c:val>
            <c:numRef>
              <c:f>'ทั้งประเทศ+เจ้าพระยา'!$A$4:$D$4</c:f>
              <c:numCache>
                <c:formatCode>_-* #,##0_-;\-* #,##0_-;_-* "-"??_-;_-@_-</c:formatCode>
                <c:ptCount val="4"/>
                <c:pt idx="0">
                  <c:v>196</c:v>
                </c:pt>
                <c:pt idx="1">
                  <c:v>2173</c:v>
                </c:pt>
                <c:pt idx="2">
                  <c:v>5487</c:v>
                </c:pt>
                <c:pt idx="3">
                  <c:v>3264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'ทั้งประเทศ+เจ้าพระยา'!$A$3:$D$3</c:f>
              <c:strCache>
                <c:ptCount val="4"/>
                <c:pt idx="0">
                  <c:v>อุตสาหกรรม</c:v>
                </c:pt>
                <c:pt idx="1">
                  <c:v>อุปโภค-บริโภค</c:v>
                </c:pt>
                <c:pt idx="2">
                  <c:v>รักษาระบบนิเวศน์+อื่นๆ</c:v>
                </c:pt>
                <c:pt idx="3">
                  <c:v>การเกษตร</c:v>
                </c:pt>
              </c:strCache>
            </c:strRef>
          </c:cat>
          <c:val>
            <c:numRef>
              <c:f>'ทั้งประเทศ+เจ้าพระยา'!$A$5:$D$5</c:f>
              <c:numCache>
                <c:formatCode>0%</c:formatCode>
                <c:ptCount val="4"/>
                <c:pt idx="0">
                  <c:v>2.0291556514799802E-2</c:v>
                </c:pt>
                <c:pt idx="1">
                  <c:v>0.14372983961988886</c:v>
                </c:pt>
                <c:pt idx="2">
                  <c:v>0.40126233313987464</c:v>
                </c:pt>
                <c:pt idx="3">
                  <c:v>0.4347539072080529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99"/>
              </a:solidFill>
            </c:spPr>
          </c:dPt>
          <c:dPt>
            <c:idx val="1"/>
            <c:bubble3D val="0"/>
            <c:spPr>
              <a:solidFill>
                <a:srgbClr val="CC00FF"/>
              </a:solidFill>
            </c:spPr>
          </c:dPt>
          <c:dPt>
            <c:idx val="2"/>
            <c:bubble3D val="0"/>
            <c:spPr>
              <a:solidFill>
                <a:srgbClr val="CCECFF"/>
              </a:solidFill>
            </c:spPr>
          </c:dPt>
          <c:dPt>
            <c:idx val="3"/>
            <c:bubble3D val="0"/>
            <c:spPr>
              <a:solidFill>
                <a:srgbClr val="002060"/>
              </a:solidFill>
            </c:spPr>
          </c:dPt>
          <c:cat>
            <c:strRef>
              <c:f>'ทั้งประเทศ+เจ้าพระยา'!$A$61:$D$61</c:f>
              <c:strCache>
                <c:ptCount val="4"/>
                <c:pt idx="0">
                  <c:v>อุปโภค-บริโภค</c:v>
                </c:pt>
                <c:pt idx="1">
                  <c:v>รักษาระบบนิเวศน์+อื่นๆ</c:v>
                </c:pt>
                <c:pt idx="2">
                  <c:v>การเกษตร</c:v>
                </c:pt>
                <c:pt idx="3">
                  <c:v>อุตสาหกรรม</c:v>
                </c:pt>
              </c:strCache>
            </c:strRef>
          </c:cat>
          <c:val>
            <c:numRef>
              <c:f>'ทั้งประเทศ+เจ้าพระยา'!$A$62:$D$62</c:f>
              <c:numCache>
                <c:formatCode>_-* #,##0_-;\-* #,##0_-;_-* "-"??_-;_-@_-</c:formatCode>
                <c:ptCount val="4"/>
                <c:pt idx="0">
                  <c:v>1100</c:v>
                </c:pt>
                <c:pt idx="1">
                  <c:v>1785</c:v>
                </c:pt>
                <c:pt idx="2">
                  <c:v>400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'ทั้งประเทศ+เจ้าพระยา'!$A$61:$D$61</c:f>
              <c:strCache>
                <c:ptCount val="4"/>
                <c:pt idx="0">
                  <c:v>อุปโภค-บริโภค</c:v>
                </c:pt>
                <c:pt idx="1">
                  <c:v>รักษาระบบนิเวศน์+อื่นๆ</c:v>
                </c:pt>
                <c:pt idx="2">
                  <c:v>การเกษตร</c:v>
                </c:pt>
                <c:pt idx="3">
                  <c:v>อุตสาหกรรม</c:v>
                </c:pt>
              </c:strCache>
            </c:strRef>
          </c:cat>
          <c:val>
            <c:numRef>
              <c:f>'ทั้งประเทศ+เจ้าพระยา'!$A$63:$D$63</c:f>
              <c:numCache>
                <c:formatCode>0%</c:formatCode>
                <c:ptCount val="4"/>
                <c:pt idx="0">
                  <c:v>0.33333333333333331</c:v>
                </c:pt>
                <c:pt idx="1">
                  <c:v>0.54090909090909445</c:v>
                </c:pt>
                <c:pt idx="2">
                  <c:v>0.12121212121212177</c:v>
                </c:pt>
                <c:pt idx="3">
                  <c:v>4.5454545454545504E-3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09588"/>
          </a:xfrm>
          <a:prstGeom prst="rect">
            <a:avLst/>
          </a:prstGeom>
        </p:spPr>
        <p:txBody>
          <a:bodyPr vert="horz" lIns="93641" tIns="46833" rIns="93641" bIns="46833" rtlCol="0"/>
          <a:lstStyle>
            <a:lvl1pPr algn="l">
              <a:defRPr sz="1200">
                <a:latin typeface="Gulim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09588"/>
          </a:xfrm>
          <a:prstGeom prst="rect">
            <a:avLst/>
          </a:prstGeom>
        </p:spPr>
        <p:txBody>
          <a:bodyPr vert="horz" lIns="93641" tIns="46833" rIns="93641" bIns="46833" rtlCol="0"/>
          <a:lstStyle>
            <a:lvl1pPr algn="r">
              <a:defRPr sz="1200">
                <a:latin typeface="Gulim"/>
              </a:defRPr>
            </a:lvl1pPr>
          </a:lstStyle>
          <a:p>
            <a:pPr>
              <a:defRPr/>
            </a:pPr>
            <a:fld id="{A9DE3CFC-7212-404E-A220-9F89BA644A6F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3438"/>
            <a:ext cx="3076575" cy="509587"/>
          </a:xfrm>
          <a:prstGeom prst="rect">
            <a:avLst/>
          </a:prstGeom>
        </p:spPr>
        <p:txBody>
          <a:bodyPr vert="horz" lIns="93641" tIns="46833" rIns="93641" bIns="46833" rtlCol="0" anchor="b"/>
          <a:lstStyle>
            <a:lvl1pPr algn="l">
              <a:defRPr sz="1200">
                <a:latin typeface="Gulim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3438"/>
            <a:ext cx="3076575" cy="509587"/>
          </a:xfrm>
          <a:prstGeom prst="rect">
            <a:avLst/>
          </a:prstGeom>
        </p:spPr>
        <p:txBody>
          <a:bodyPr vert="horz" lIns="93641" tIns="46833" rIns="93641" bIns="46833" rtlCol="0" anchor="b"/>
          <a:lstStyle>
            <a:lvl1pPr algn="r">
              <a:defRPr sz="1200">
                <a:latin typeface="Gulim"/>
              </a:defRPr>
            </a:lvl1pPr>
          </a:lstStyle>
          <a:p>
            <a:pPr>
              <a:defRPr/>
            </a:pPr>
            <a:fld id="{4D470640-B2B5-4742-A627-DDC4FE2F71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414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64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635" tIns="47329" rIns="94635" bIns="47329" numCol="1" anchor="t" anchorCtr="0" compatLnSpc="1">
            <a:prstTxWarp prst="textNoShape">
              <a:avLst/>
            </a:prstTxWarp>
          </a:bodyPr>
          <a:lstStyle>
            <a:lvl1pPr latinLnBrk="1">
              <a:defRPr sz="11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900" y="0"/>
            <a:ext cx="3071813" cy="5064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635" tIns="47329" rIns="94635" bIns="47329" numCol="1" anchor="t" anchorCtr="0" compatLnSpc="1">
            <a:prstTxWarp prst="textNoShape">
              <a:avLst/>
            </a:prstTxWarp>
          </a:bodyPr>
          <a:lstStyle>
            <a:lvl1pPr algn="r" latinLnBrk="1">
              <a:defRPr sz="11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186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0600" y="769938"/>
            <a:ext cx="51181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7550" y="4859338"/>
            <a:ext cx="5680075" cy="46037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635" tIns="47329" rIns="94635" bIns="473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8200"/>
            <a:ext cx="3071813" cy="5048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635" tIns="47329" rIns="94635" bIns="47329" numCol="1" anchor="b" anchorCtr="0" compatLnSpc="1">
            <a:prstTxWarp prst="textNoShape">
              <a:avLst/>
            </a:prstTxWarp>
          </a:bodyPr>
          <a:lstStyle>
            <a:lvl1pPr latinLnBrk="1">
              <a:defRPr sz="11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4635" tIns="47329" rIns="94635" bIns="47329" numCol="1" anchor="b" anchorCtr="0" compatLnSpc="1">
            <a:prstTxWarp prst="textNoShape">
              <a:avLst/>
            </a:prstTxWarp>
          </a:bodyPr>
          <a:lstStyle>
            <a:lvl1pPr algn="r" latinLnBrk="1">
              <a:defRPr sz="11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C6FAC615-1C69-4868-B750-BC1DEF724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12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itchFamily="34" charset="-127"/>
        <a:ea typeface="Gulim" pitchFamily="34" charset="-127"/>
        <a:cs typeface="Gulim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itchFamily="34" charset="-127"/>
        <a:ea typeface="Gulim" pitchFamily="34" charset="-127"/>
        <a:cs typeface="Gulim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itchFamily="34" charset="-127"/>
        <a:ea typeface="Gulim" pitchFamily="34" charset="-127"/>
        <a:cs typeface="Gulim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itchFamily="34" charset="-127"/>
        <a:ea typeface="Gulim" pitchFamily="34" charset="-127"/>
        <a:cs typeface="Gulim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itchFamily="34" charset="-127"/>
        <a:ea typeface="Gulim" pitchFamily="34" charset="-127"/>
        <a:cs typeface="Gulim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288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F56CE-983C-4A3F-AAE6-00E84597C4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3508D-95C0-4129-896D-A3F21C280427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77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69938"/>
            <a:ext cx="5113337" cy="3835400"/>
          </a:xfrm>
        </p:spPr>
      </p:sp>
      <p:sp>
        <p:nvSpPr>
          <p:cNvPr id="77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5" tIns="45486" rIns="90985" bIns="45486"/>
          <a:lstStyle/>
          <a:p>
            <a:endParaRPr lang="th-TH" altLang="th-TH" sz="21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8B34C7-F05C-44C4-8532-C4070320EE1B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77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69938"/>
            <a:ext cx="5113337" cy="3835400"/>
          </a:xfrm>
        </p:spPr>
      </p:sp>
      <p:sp>
        <p:nvSpPr>
          <p:cNvPr id="77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5" tIns="45486" rIns="90985" bIns="45486"/>
          <a:lstStyle/>
          <a:p>
            <a:endParaRPr lang="th-TH" altLang="th-TH" sz="21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2" tIns="47019" rIns="94042" bIns="47019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E7253D6B-43FD-4AA1-A33A-BCB14A2AC0B1}" type="slidenum">
              <a:rPr lang="en-US" altLang="th-TH" sz="1400">
                <a:solidFill>
                  <a:srgbClr val="000000"/>
                </a:solidFill>
              </a:rPr>
              <a:pPr algn="r" eaLnBrk="1" hangingPunct="1"/>
              <a:t>41</a:t>
            </a:fld>
            <a:endParaRPr lang="th-TH" altLang="th-TH" sz="1400">
              <a:solidFill>
                <a:srgbClr val="000000"/>
              </a:solidFill>
            </a:endParaRPr>
          </a:p>
        </p:txBody>
      </p:sp>
      <p:sp>
        <p:nvSpPr>
          <p:cNvPr id="774147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33" tIns="44665" rIns="89333" bIns="44665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96C9EDA9-C580-4234-B083-2C8D2E172041}" type="slidenum">
              <a:rPr lang="en-US" altLang="th-TH" sz="1400">
                <a:solidFill>
                  <a:srgbClr val="000000"/>
                </a:solidFill>
              </a:rPr>
              <a:pPr algn="r" eaLnBrk="1" hangingPunct="1"/>
              <a:t>41</a:t>
            </a:fld>
            <a:endParaRPr lang="th-TH" altLang="th-TH" sz="1400">
              <a:solidFill>
                <a:srgbClr val="000000"/>
              </a:solidFill>
            </a:endParaRPr>
          </a:p>
        </p:txBody>
      </p:sp>
      <p:sp>
        <p:nvSpPr>
          <p:cNvPr id="774148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428" tIns="42725" rIns="85428" bIns="42725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C4ECBB28-CF2E-411F-B76F-B2E12FE7B6B6}" type="slidenum">
              <a:rPr lang="en-US" altLang="th-TH" sz="1100">
                <a:solidFill>
                  <a:srgbClr val="000000"/>
                </a:solidFill>
              </a:rPr>
              <a:pPr algn="r" eaLnBrk="1" hangingPunct="1"/>
              <a:t>41</a:t>
            </a:fld>
            <a:endParaRPr lang="th-TH" altLang="th-TH" sz="1100">
              <a:solidFill>
                <a:srgbClr val="000000"/>
              </a:solidFill>
            </a:endParaRPr>
          </a:p>
        </p:txBody>
      </p:sp>
      <p:sp>
        <p:nvSpPr>
          <p:cNvPr id="774149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70" tIns="42788" rIns="85570" bIns="42788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CAB2E5B0-123B-44C7-9E99-2A09F1ABE437}" type="slidenum">
              <a:rPr lang="en-US" altLang="th-TH" sz="1100">
                <a:solidFill>
                  <a:srgbClr val="000000"/>
                </a:solidFill>
              </a:rPr>
              <a:pPr algn="r" eaLnBrk="1" hangingPunct="1"/>
              <a:t>41</a:t>
            </a:fld>
            <a:endParaRPr lang="th-TH" altLang="th-TH" sz="1100">
              <a:solidFill>
                <a:srgbClr val="000000"/>
              </a:solidFill>
            </a:endParaRPr>
          </a:p>
        </p:txBody>
      </p:sp>
      <p:sp>
        <p:nvSpPr>
          <p:cNvPr id="774150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9" tIns="45330" rIns="90659" bIns="45330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093D43DB-6802-4FC7-84B0-CDC9DA0C19D7}" type="slidenum">
              <a:rPr lang="en-US" altLang="th-TH" sz="1400">
                <a:solidFill>
                  <a:srgbClr val="000000"/>
                </a:solidFill>
              </a:rPr>
              <a:pPr algn="r" eaLnBrk="1" hangingPunct="1"/>
              <a:t>41</a:t>
            </a:fld>
            <a:endParaRPr lang="th-TH" altLang="th-TH" sz="1400">
              <a:solidFill>
                <a:srgbClr val="000000"/>
              </a:solidFill>
            </a:endParaRPr>
          </a:p>
        </p:txBody>
      </p:sp>
      <p:sp>
        <p:nvSpPr>
          <p:cNvPr id="774151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96" tIns="43965" rIns="87896" bIns="43965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2A1692C3-C63B-44B8-9A60-22AEFE4C758B}" type="slidenum">
              <a:rPr lang="en-US" altLang="th-TH" sz="110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ordia New" pitchFamily="34" charset="-34"/>
              </a:rPr>
              <a:pPr algn="r" eaLnBrk="1" hangingPunct="1"/>
              <a:t>41</a:t>
            </a:fld>
            <a:endParaRPr lang="th-TH" altLang="th-TH" sz="1100">
              <a:solidFill>
                <a:srgbClr val="000000"/>
              </a:solidFill>
              <a:latin typeface="Calibri" pitchFamily="34" charset="0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7741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27113" y="769938"/>
            <a:ext cx="5119687" cy="3840162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415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896" tIns="43965" rIns="87896" bIns="43965" anchor="t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th-TH" altLang="th-TH" sz="1400" smtClean="0">
              <a:latin typeface="Angsana New" pitchFamily="18" charset="-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9" tIns="47359" rIns="94729" bIns="47359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909C3ECF-243A-425B-B52E-F4BFE7F5AD8F}" type="slidenum">
              <a:rPr lang="en-US" altLang="th-TH" sz="14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49</a:t>
            </a:fld>
            <a:endParaRPr lang="th-TH" altLang="th-TH" sz="1400">
              <a:solidFill>
                <a:srgbClr val="000000"/>
              </a:solidFill>
              <a:latin typeface="Arial" pitchFamily="34" charset="0"/>
              <a:cs typeface="Cordia New" pitchFamily="34" charset="-34"/>
            </a:endParaRPr>
          </a:p>
        </p:txBody>
      </p:sp>
      <p:sp>
        <p:nvSpPr>
          <p:cNvPr id="77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8100" cy="3838575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550" y="485457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503" tIns="47254" rIns="94503" bIns="47254"/>
          <a:lstStyle/>
          <a:p>
            <a:pPr eaLnBrk="1" hangingPunct="1">
              <a:spcBef>
                <a:spcPct val="0"/>
              </a:spcBef>
            </a:pPr>
            <a:r>
              <a:rPr lang="th-TH" altLang="zh-CN" sz="3200" smtClean="0"/>
              <a:t>แม่น้ำที่อยู่ในเกณฑ์น้ำน้อย ได้แก่ แม่น้ำปิง เหนือเขื่อนภูมิพล แม่น้ำวังตอนบน แม่น้ำยมตอนบน แม่น้ำน่าน เหนือเขื่อนสิริกิติ์ แม่น้ำชีตอนกลาง(ขอนแก่น)แม่น้ำมูลตอนกลาง(บุรีรัมย์)แม่น้ำที่อยู่ในเกณฑ์น้ำมาก ได้แก่แม่น้ำท่าจีน ที่จังหวัดนครปฐม ระดับน่ำต่ำกว่าตลิ่ง ประมาณ 20 ซม. ส่วนแม่น้ำสายอื่นๆ อยู่ในเกณฑ์ปกติ </a:t>
            </a:r>
            <a:endParaRPr lang="th-TH" altLang="th-TH" sz="3200" smtClean="0"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D77F64-C158-4277-A310-69BF4CF48176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9013" y="769938"/>
            <a:ext cx="5121275" cy="3840162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7219" name="Notes Placeholder 2"/>
          <p:cNvSpPr>
            <a:spLocks noGrp="1"/>
          </p:cNvSpPr>
          <p:nvPr>
            <p:ph type="body" idx="1"/>
          </p:nvPr>
        </p:nvSpPr>
        <p:spPr>
          <a:xfrm>
            <a:off x="693738" y="4857750"/>
            <a:ext cx="571182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33" tIns="45081" rIns="90133" bIns="45081"/>
          <a:lstStyle/>
          <a:p>
            <a:pPr eaLnBrk="1" hangingPunct="1"/>
            <a:endParaRPr lang="th-TH" altLang="th-TH" smtClean="0">
              <a:cs typeface="Cordia New" pitchFamily="34" charset="-34"/>
            </a:endParaRPr>
          </a:p>
        </p:txBody>
      </p:sp>
      <p:sp>
        <p:nvSpPr>
          <p:cNvPr id="777220" name="Slide Number Placeholder 3"/>
          <p:cNvSpPr txBox="1">
            <a:spLocks noGrp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33" tIns="45081" rIns="90133" bIns="45081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/>
            <a:fld id="{1C912962-EA3B-4DEE-B8CB-5DE25950349F}" type="slidenum">
              <a:rPr lang="en-US" altLang="th-TH" sz="1100">
                <a:solidFill>
                  <a:srgbClr val="000000"/>
                </a:solidFill>
                <a:latin typeface="Arial" pitchFamily="34" charset="0"/>
              </a:rPr>
              <a:pPr algn="r"/>
              <a:t>54</a:t>
            </a:fld>
            <a:endParaRPr lang="th-TH" altLang="th-TH" sz="11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A05B1A1-8754-4799-8EB8-C132E95A1BEE}" type="slidenum">
              <a:rPr lang="en-US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76390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9938"/>
            <a:ext cx="5114925" cy="38354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3908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80" tIns="43297" rIns="86580" bIns="43297" anchor="t"/>
          <a:lstStyle/>
          <a:p>
            <a:pPr>
              <a:spcBef>
                <a:spcPct val="0"/>
              </a:spcBef>
            </a:pPr>
            <a:endParaRPr lang="en-US" altLang="th-TH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CE8548F-2E8F-407D-89FE-179CCED4633D}" type="slidenum">
              <a:rPr lang="en-US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76493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9938"/>
            <a:ext cx="5114925" cy="38354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4932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32" tIns="43370" rIns="86732" bIns="43370" anchor="t"/>
          <a:lstStyle/>
          <a:p>
            <a:pPr>
              <a:spcBef>
                <a:spcPct val="0"/>
              </a:spcBef>
            </a:pPr>
            <a:endParaRPr lang="en-US" altLang="th-TH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8A69726-AB38-4F35-942D-95F2AA90A489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76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5234" rIns="90480" bIns="45234" anchor="t"/>
          <a:lstStyle/>
          <a:p>
            <a:pPr>
              <a:spcBef>
                <a:spcPct val="0"/>
              </a:spcBef>
            </a:pPr>
            <a:endParaRPr lang="th-TH" altLang="th-TH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39998FF-A658-4D8C-B910-D046AC4023E8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th-TH">
              <a:solidFill>
                <a:srgbClr val="000000"/>
              </a:solidFill>
            </a:endParaRPr>
          </a:p>
        </p:txBody>
      </p:sp>
      <p:sp>
        <p:nvSpPr>
          <p:cNvPr id="76697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9938"/>
            <a:ext cx="5114925" cy="38354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6980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36" tIns="45267" rIns="90536" bIns="45267" anchor="t"/>
          <a:lstStyle/>
          <a:p>
            <a:pPr>
              <a:spcBef>
                <a:spcPct val="0"/>
              </a:spcBef>
            </a:pPr>
            <a:endParaRPr lang="th-TH" altLang="th-T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5234" rIns="90480" bIns="45234" anchor="t"/>
          <a:lstStyle/>
          <a:p>
            <a:pPr>
              <a:spcBef>
                <a:spcPct val="0"/>
              </a:spcBef>
            </a:pPr>
            <a:endParaRPr lang="th-TH" altLang="th-TH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C8921-4515-4B0C-BB8A-FC9327150BAA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769027" name="Rectangle 7"/>
          <p:cNvSpPr txBox="1">
            <a:spLocks noGrp="1" noChangeArrowheads="1"/>
          </p:cNvSpPr>
          <p:nvPr/>
        </p:nvSpPr>
        <p:spPr bwMode="auto">
          <a:xfrm>
            <a:off x="4025900" y="9728200"/>
            <a:ext cx="3071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02" tIns="45256" rIns="90502" bIns="45256" anchor="b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fld id="{2BE37517-B10E-4EE4-A5A5-5B4A9FE68F3C}" type="slidenum">
              <a:rPr lang="en-US" altLang="th-TH" sz="1100">
                <a:solidFill>
                  <a:srgbClr val="000000"/>
                </a:solidFill>
              </a:rPr>
              <a:pPr algn="r" eaLnBrk="1" hangingPunct="1"/>
              <a:t>36</a:t>
            </a:fld>
            <a:endParaRPr lang="th-TH" altLang="th-TH" sz="1100">
              <a:solidFill>
                <a:srgbClr val="000000"/>
              </a:solidFill>
            </a:endParaRPr>
          </a:p>
        </p:txBody>
      </p:sp>
      <p:sp>
        <p:nvSpPr>
          <p:cNvPr id="76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0413"/>
            <a:ext cx="5132388" cy="3848100"/>
          </a:xfrm>
        </p:spPr>
      </p:sp>
      <p:sp>
        <p:nvSpPr>
          <p:cNvPr id="769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550" y="4857750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35" tIns="45175" rIns="90335" bIns="45175"/>
          <a:lstStyle/>
          <a:p>
            <a:endParaRPr lang="th-TH" altLang="th-TH" sz="21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108575" cy="3832225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5234" rIns="90480" bIns="45234" anchor="t"/>
          <a:lstStyle/>
          <a:p>
            <a:pPr>
              <a:spcBef>
                <a:spcPct val="0"/>
              </a:spcBef>
            </a:pPr>
            <a:endParaRPr lang="th-TH" altLang="th-TH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69938"/>
            <a:ext cx="5113337" cy="38354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5234" rIns="90480" bIns="45234" anchor="t"/>
          <a:lstStyle/>
          <a:p>
            <a:pPr>
              <a:spcBef>
                <a:spcPct val="0"/>
              </a:spcBef>
            </a:pPr>
            <a:r>
              <a:rPr lang="th-TH" altLang="th-TH" smtClean="0"/>
              <a:t>ปริมาณน้ำในอ่าง 81</a:t>
            </a:r>
            <a:r>
              <a:rPr lang="en-US" altLang="th-TH" smtClean="0">
                <a:cs typeface="Cordia New" pitchFamily="34" charset="-34"/>
              </a:rPr>
              <a:t>% </a:t>
            </a:r>
            <a:r>
              <a:rPr lang="th-TH" altLang="th-TH" smtClean="0"/>
              <a:t>หรือ 133 ล้าน ลบ.ม. สามารถรับน้ำได้อีก 31 ล้านลบ.ม.ปัจจุบันระบายออกวันละ 0.50 ล้าน ลบ.ม.</a:t>
            </a:r>
            <a:endParaRPr lang="en-US" altLang="th-TH" smtClean="0">
              <a:cs typeface="Cordia New" pitchFamily="34" charset="-34"/>
            </a:endParaRPr>
          </a:p>
          <a:p>
            <a:pPr>
              <a:spcBef>
                <a:spcPct val="0"/>
              </a:spcBef>
            </a:pPr>
            <a:endParaRPr lang="en-US" altLang="th-TH" smtClean="0">
              <a:cs typeface="Cord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97921-AC14-4E38-8770-7A37674A9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EE7E5-4188-4444-ADD3-771EC98E4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524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2404-FDE5-4F62-859A-479C7534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73117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216AB-6A4C-4BF3-9497-877A4E3AF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79477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C76C0-04B0-4CDF-9DAF-A87D1C528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28421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EB45E-E098-487C-A6F5-7A1B3B001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47964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B2312-AA5E-4FA0-966D-39B942A50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35956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441EB-23F9-4ECA-857B-836FF1BF8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59303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AF257-50E7-4CAB-8166-E3C7520A6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5714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A55CD-EDC1-4483-AC23-85EC79363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7409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1B9F1-3977-433A-A6D9-8873C92B8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15732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A9ABB-CA9F-45D8-B4FB-8BD2FB846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0225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F12F1-7DCB-46A1-969F-6F61353F1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705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49DA7-7331-40C6-A3E2-F3CC7FCC4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7771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6D9C8-4416-440D-B0FA-87E63610F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78105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B7C4F-1C9E-4702-8574-90C88ACC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8075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C748-9344-4B29-84EA-692F99D68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5617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234EB-153C-430C-B964-AC855B01A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45234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529B8-D98A-43E5-B7BE-17BE404DB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7132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20987-26E7-415F-B707-DE4C74D0F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53604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C16CC-1BFF-42C0-9E5C-7CD4EC0D4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30752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214D-D654-4058-AAD1-EA96FB396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35081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0F311-2294-4948-B761-502D389A3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05764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DAA48-8FF8-435D-ADBA-3A5A21B36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668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72C2D-ADA2-411D-98BC-C0B9E91D7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6451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2C905-3FC7-4415-8BD7-5017D14DB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11457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07EAE-5AA5-4EE0-B9BB-1802BFC2F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11366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A4729-E633-448C-9FEE-B6C8D948F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08821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53F60-8348-47B0-A95F-A87DE9159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12950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326F-A561-4094-B7A0-65A1291F1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27658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8953-836C-4D83-B759-9DDC8E8B7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8607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9E533-2B73-46D6-9770-65F6D6879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45178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F5D5C-A9A6-428B-99A5-CFD15647E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07276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5E776-1719-4C52-BE1D-E4A6374E5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1534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F18F5-3A7D-46B6-9D6B-DD95A7E3F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482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06C2-C7CD-48DB-963B-327583486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1319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A581E-5B45-4385-8814-055135193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08545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2C72F-8F77-4C1E-B679-CFDC2E3B8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18861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E746-159B-4688-85FB-C0EFAD17E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2832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CB39A-A35C-43A5-B38D-8F4F0E6DA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92341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ADAF0-1FC8-4A0C-85DD-D65A7D1D7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91725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FE0693D-98D4-48E4-9341-F048DE177768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B4FFD6B-B91A-42F2-A7C0-7CB27B09F4A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179038"/>
      </p:ext>
    </p:extLst>
  </p:cSld>
  <p:clrMapOvr>
    <a:masterClrMapping/>
  </p:clrMapOvr>
  <p:transition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F25046D-A254-444D-B763-A3A47B96A383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F27CCF4-7DF6-4D9B-8BB0-D20745810FB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9887310"/>
      </p:ext>
    </p:extLst>
  </p:cSld>
  <p:clrMapOvr>
    <a:masterClrMapping/>
  </p:clrMapOvr>
  <p:transition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531D07A5-9AB9-40B0-BD91-97A747C9A000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3E61C17-885A-4CB2-9524-82A09AFA828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3320189"/>
      </p:ext>
    </p:extLst>
  </p:cSld>
  <p:clrMapOvr>
    <a:masterClrMapping/>
  </p:clrMapOvr>
  <p:transition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401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FED1ED3-AE10-49B1-930B-221DFD6F51FB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E786E21-305B-40CD-8802-83B1E65090F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2673777"/>
      </p:ext>
    </p:extLst>
  </p:cSld>
  <p:clrMapOvr>
    <a:masterClrMapping/>
  </p:clrMapOvr>
  <p:transition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336709F-AE6E-418E-942F-C9387BA144B1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C15E4713-6487-4AE7-835F-CB51CDADA17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950618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7190-65D0-471A-ADB5-1DF63BEB4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1580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049EC86-3DF4-4D3F-BC38-384C9320437B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070C9489-FA27-4190-9BD4-0F178FB1E9C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9244887"/>
      </p:ext>
    </p:extLst>
  </p:cSld>
  <p:clrMapOvr>
    <a:masterClrMapping/>
  </p:clrMapOvr>
  <p:transition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9E2750B2-376B-4811-AE9D-5FD7C411BDA4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72CAEE85-3292-4C78-A29E-5CB07E696D0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5225754"/>
      </p:ext>
    </p:extLst>
  </p:cSld>
  <p:clrMapOvr>
    <a:masterClrMapping/>
  </p:clrMapOvr>
  <p:transition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93FD609-B358-4FF3-918C-43C9CD994691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5DB9E3E-ED90-49C3-A746-63BBF2B3601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6448001"/>
      </p:ext>
    </p:extLst>
  </p:cSld>
  <p:clrMapOvr>
    <a:masterClrMapping/>
  </p:clrMapOvr>
  <p:transition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6E82D2B3-1477-4358-9FD2-B198F4EA9415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34B24720-ADAB-42A9-80DB-32A953745CA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3082390"/>
      </p:ext>
    </p:extLst>
  </p:cSld>
  <p:clrMapOvr>
    <a:masterClrMapping/>
  </p:clrMapOvr>
  <p:transition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7C72B7E4-AAAB-439D-A276-3BB0A5A3FCA1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EDAD045-D8C7-42CD-B1B6-7ED588773E9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0919245"/>
      </p:ext>
    </p:extLst>
  </p:cSld>
  <p:clrMapOvr>
    <a:masterClrMapping/>
  </p:clrMapOvr>
  <p:transition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9A367FFB-1EF2-42D2-A179-BDD089C410E1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7FC51E5D-EA18-464D-9824-DB6291BF153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3049275"/>
      </p:ext>
    </p:extLst>
  </p:cSld>
  <p:clrMapOvr>
    <a:masterClrMapping/>
  </p:clrMapOvr>
  <p:transition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29E45035-B0F4-4FCA-BE27-95D26C1B971F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12909650-491D-48FB-B962-DAD0419B911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544267"/>
      </p:ext>
    </p:extLst>
  </p:cSld>
  <p:clrMapOvr>
    <a:masterClrMapping/>
  </p:clrMapOvr>
  <p:transition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57AC55D5-CC13-4964-8B14-137C6EA06EFC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A18954E6-9C06-4C43-A078-A4C36121F82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6888928"/>
      </p:ext>
    </p:extLst>
  </p:cSld>
  <p:clrMapOvr>
    <a:masterClrMapping/>
  </p:clrMapOvr>
  <p:transition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F2E20B3-B0D3-4CE0-BB82-0A15E5C5ABA2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B062D216-6753-41EE-AB16-A5020DFC61A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9727967"/>
      </p:ext>
    </p:extLst>
  </p:cSld>
  <p:clrMapOvr>
    <a:masterClrMapping/>
  </p:clrMapOvr>
  <p:transition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401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0447E3A6-69D5-4780-A23D-CA7A2A3C897C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33E62C1-57B8-4122-B6AF-20FB7A281DE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725597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F327D-FB99-405D-8A20-822346E1C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28759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CBF7B1AF-E099-4803-9605-8D2978C346F9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3860EA8-17FB-46E2-839A-77D224EFA70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7042428"/>
      </p:ext>
    </p:extLst>
  </p:cSld>
  <p:clrMapOvr>
    <a:masterClrMapping/>
  </p:clrMapOvr>
  <p:transition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7BB55D1-E33E-4B6E-BEA0-D6C7248DB4F1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3159B65-57B2-4A27-B1A6-6900187F6E6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5261798"/>
      </p:ext>
    </p:extLst>
  </p:cSld>
  <p:clrMapOvr>
    <a:masterClrMapping/>
  </p:clrMapOvr>
  <p:transition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EE675CB-E5B2-4D99-8947-CC87B192DDC4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1822D0A4-0294-4CD0-B28A-84849E0826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5135905"/>
      </p:ext>
    </p:extLst>
  </p:cSld>
  <p:clrMapOvr>
    <a:masterClrMapping/>
  </p:clrMapOvr>
  <p:transition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27FBE10-BFDE-4672-87AA-ABC295888A6C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D968D10-143B-4D0F-A68F-FEA860CFB0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520160"/>
      </p:ext>
    </p:extLst>
  </p:cSld>
  <p:clrMapOvr>
    <a:masterClrMapping/>
  </p:clrMapOvr>
  <p:transition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73556926-A1B2-4039-9292-4279D021ACF2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18C8087A-3BFD-4D50-BB2B-C0562A8E68B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5746954"/>
      </p:ext>
    </p:extLst>
  </p:cSld>
  <p:clrMapOvr>
    <a:masterClrMapping/>
  </p:clrMapOvr>
  <p:transition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2BCB82A8-A790-4802-884A-8DE864489CBD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244D3C80-D41A-4B91-9A4A-9AB32CFD46D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989929"/>
      </p:ext>
    </p:extLst>
  </p:cSld>
  <p:clrMapOvr>
    <a:masterClrMapping/>
  </p:clrMapOvr>
  <p:transition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1B9D810A-6EEF-4881-8CF3-2CD569B8F54E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D48FF67-638A-4C50-BA43-40DE3FE9904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0321459"/>
      </p:ext>
    </p:extLst>
  </p:cSld>
  <p:clrMapOvr>
    <a:masterClrMapping/>
  </p:clrMapOvr>
  <p:transition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4638"/>
            <a:ext cx="8232775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561C21C-84B7-4567-AC59-B632D66FC3F6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729AF972-8E5A-4B75-88E4-052AA596ABC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6497682"/>
      </p:ext>
    </p:extLst>
  </p:cSld>
  <p:clrMapOvr>
    <a:masterClrMapping/>
  </p:clrMapOvr>
  <p:transition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007338-F24A-40A9-A8A7-0DE9ADEE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9457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86DD42-9286-4313-8DB7-B736F69B0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8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5A0FF-34B7-47D5-BF91-A32F14B7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01689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EC0B2A-50DB-44DF-B1DA-62EBA3FCB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63323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F119F7-314D-41CE-A38F-294133C97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2487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40F884-EF4D-474C-8812-758E90AA1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06317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5E1ED1-5382-48C6-9FD7-B380AC7F0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33000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FFFC78-B7A2-40D7-957C-C1E91C8D8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9051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42B190-B63E-4CEF-93AB-9AD46CB7D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2537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73CFCE-43A3-4F70-B41D-A872A0281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9300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69B914-D8D0-4612-8348-92B02FF11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5445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14AD09-5297-4D70-BEBB-72C20D6DF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91068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276AB8F1-13C7-4C5F-B00B-90A3D83E0E99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854FA638-4653-46E8-86CE-2D16E7C3920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01678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F53AE-C2F0-4350-B7BE-A969B40D9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558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69DCAB7E-BBD2-4043-B8DE-9DD61BDDBB01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2B73B2FC-6F15-4B1E-B21C-D2200FD2950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9015040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1A9F6058-54AB-4511-8612-03166A4413E3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9CD35DFC-647B-4174-9BF6-11691EC9A21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408461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23BB7B20-DFFB-4E10-81FF-A097C3B8339A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D664977A-2141-4B09-8833-78132FC1BF9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5275072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32549653-0E8C-406D-9741-9E1EFC6230FA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F40C549C-73B2-457D-839D-D47C32D0BFB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7274542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61AA0FA8-8A4B-47C0-AC0F-C7AD9EF65E88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F0088B53-4B70-403E-BB08-37F29C4BD02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7553171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5D1C87C9-DDF3-40A7-B0A2-1610FCFE77F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14BEA203-E182-4D5D-B0B5-10B1BFE684E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2421225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85F512D7-101C-46C5-A30B-5F64BF3CE4E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FCAD0F16-DD49-44D1-AB0B-653DE6BEC3F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457770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FE0E49F1-19CF-427A-8B6F-6E794977FCEC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C3AA0D37-7E78-4141-BE27-703F4B55A07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612150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72D58457-1B88-49A8-85AC-71C4F41D963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B477EC2D-0176-425E-85A6-61310CFFA81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3856097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5384E9E2-21BA-46AD-9E96-E186E93819C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 i="1">
                <a:latin typeface="Times New Roman" pitchFamily="18" charset="0"/>
                <a:cs typeface="Calibri" pitchFamily="34" charset="0"/>
              </a:defRPr>
            </a:lvl1pPr>
          </a:lstStyle>
          <a:p>
            <a:pPr>
              <a:defRPr/>
            </a:pPr>
            <a:fld id="{A9D163CA-288A-4A32-81E5-1F8F30BD297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62624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92A3B-31C9-4246-85B8-FCD540BFB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04723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1EF7CE08-3204-4021-AF5F-20B33844834D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B7486F67-B384-45CA-BE0F-B798DE7CABE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0953419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81FA356C-50B0-40DD-B69C-938F28AE3EF8}" type="datetimeFigureOut">
              <a:rPr lang="en-US"/>
              <a:pPr>
                <a:defRPr/>
              </a:pPr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311B3FD6-8B9A-4C59-83EF-10EB42A0735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7232642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3C2D698F-4360-4F67-8A60-25AF54B5047C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3A0CFBB1-0AD4-42C6-AF9E-6F69192EBF0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1960771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9DC4B683-53DC-4806-97EA-E3612F1D4BF1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679860F6-6A63-448E-AC80-149E94AE51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4874837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88CF5E7F-DBFC-43E9-8EA9-BEAC82A488D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0C2EDC7D-C69C-41E3-98A0-17948825E67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3560498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1376D146-F75E-468D-87D0-0DDD92A176EC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5DEF171E-0045-4A67-BFA8-61394C80B2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1321073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482DA283-1B35-439A-A4AB-781E382885C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0000BADC-F6DB-426A-B695-24305026963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5256284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94D3E406-A07C-49A9-A380-0058A043F9F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 b="0" i="0">
                <a:solidFill>
                  <a:srgbClr val="637052"/>
                </a:solidFill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637052"/>
                </a:solidFill>
                <a:latin typeface="Gulim" pitchFamily="34" charset="-127"/>
              </a:defRPr>
            </a:lvl1pPr>
          </a:lstStyle>
          <a:p>
            <a:pPr>
              <a:defRPr/>
            </a:pPr>
            <a:fld id="{EE0DE0E6-470D-40EE-99CF-BBC767404B3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0364003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06CA118D-B8C2-424C-8323-573A4D7EDA99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3E158373-90C6-48F5-B568-EFA0886553E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7398832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FB04761B-5794-47C9-96F2-F111EA97BDEB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1CCC98F9-AE07-4F34-90C1-A47FF62134F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85649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88CC5-AED9-4D0D-954C-0CB87D45C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91927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88A0565E-D94A-48CF-BDA9-E24618A6FD3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ulim" pitchFamily="34" charset="-127"/>
              </a:defRPr>
            </a:lvl1pPr>
          </a:lstStyle>
          <a:p>
            <a:pPr>
              <a:defRPr/>
            </a:pPr>
            <a:fld id="{4100B10B-2515-4BC8-BEBD-74FFE3908DF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055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464C4-081D-4C70-96CB-C98F12FFA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06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B42F6-4317-47D1-97E0-409CA3E8F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664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22159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92494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343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56901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37338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21750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537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9951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99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781CF-ABCD-4095-AA9C-621E625BC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266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61397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22989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D92423-9C9F-462A-8FE0-9DEEB575B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899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619129-9063-44E8-84F8-0AD82691C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88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A48333-4EC1-4EB7-BAB2-FEFD1C603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00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C6BBC5-2DBB-4294-870D-FE49B122C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914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987E7E-13C4-4257-B09B-D669D554F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29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55FF75-704D-4604-901B-3FC3B25A8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2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6A4E3C-F852-4820-9A66-CA73C66C5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73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5EDCC5-9EEE-424A-B53C-663BB3039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81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EF8AD-97A9-4B8C-AFA2-372FEE1D6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107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777E00-3278-42DF-9FF7-7CD60FDD5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224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732A27-F90F-4044-B4D4-3036776F5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146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C9F65C-1C2A-47A8-AAC4-2925037D6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83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37343D-4291-40D8-A5F7-73D5D5FC3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63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E0CEC0-D35C-422D-AA14-CF5022951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189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ED5147-28AB-4092-A98F-F508708E8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299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EA56D2-DDBD-4AD0-9EE3-FF5D0BEA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37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163761-A0DE-4880-B514-734E2EC94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829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638F41-F890-4276-BE48-7CCA8A2E5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94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DA043A-CBCE-4D3D-B1F2-9B807456F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E5EED-6B4B-4E70-8414-B5240B1B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758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3D5A5A-E16A-421D-9188-83FD156B8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774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3C3B0C-2DA4-429B-B76D-696DEA094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862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395273-C0FB-4356-96C1-4B8B2D2B5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06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F1EEE9-9888-4E72-B316-417A34B5E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975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89ECD8-4CB0-408A-BBD9-DDC74853C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494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311E5-BA93-48B7-B384-561D6FFA1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19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7D0D79-CE16-4B59-A261-96A7EA701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318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195BF2-281E-4615-8C32-2314D126C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831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A9418B-BFCE-4971-A17D-C4A14CD1E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442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11DCB5-380E-488A-A692-759664364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7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B77C4-69E2-4B24-9858-8FC8C2376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867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EF603A-E901-428C-BC6C-0E720BD3A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222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1A9AC6-5DE7-4A9D-84C9-1C014DE1E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55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A9A44A-155A-4E6E-BD4D-D21EE20FC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263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B7C9E1-6A1C-4F56-928F-1B31FBE9D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303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0252B-3F9D-4F28-BC7A-D1D403CC7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66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3DB73442-F0F7-4F7A-98EF-BFDC47AC243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F5D6D256-90BB-4FF0-B873-6D37B0E693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97113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70FD6755-5EB6-4C62-B028-D80D8BDD7C6C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3B4263D0-3227-4BBA-803C-7AA70A3E195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55861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BD008EE-8987-416E-A655-971029C0FD90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26492A3-BB66-4DF8-8BFB-7F1D29BAD46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9187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9B335BDD-6681-4601-ABA5-59994DC2F6C6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909FA40B-53C0-415D-9591-8C71C0EC7A9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95684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32C56FE6-D748-49A3-9E36-80EAFC545D2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1F8FC107-02DB-4E5F-9109-64679DF524E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8875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8A12C-FBBD-4021-ACD5-73955715E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99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7897BB4-E37C-4EDE-BAC5-00919E98BBD6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0E001C4-74F9-4108-95E2-B969991BF27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70213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33DFF95B-97DA-48C6-9568-893061CF3D4F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A5A186A-6120-488D-8C2F-C02C396EAF0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5547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0F381E6-38F4-4BDA-AC25-CC0127C840F5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1361B5E6-5549-45B2-97D7-622ECFDA8EB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40078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42D74704-D33F-46BA-ADEB-CFDDDB3C9635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C6BD1720-3191-499E-BFDE-656961A50C9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09213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CECC48A-D08B-4D30-97F9-F19B5C25DA87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BB4580F8-8B69-4D94-AADD-47C7F7A28E2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07485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640F022B-A07D-4B77-893F-2099A4F00D37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BF62BC07-0CFF-407E-B96D-E909C17C43A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33325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2A52-0D6F-4AFF-AFD8-E236C854D533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1A95B-1804-462B-902C-83FA991A079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607919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F08D1-A59A-4823-B384-157021535F0A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BE49E-0F3E-484D-B439-EF94855A6F1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932683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3A87F-E2AA-4F8D-B054-8569B95CA93A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8BE4B-7F0F-4E9B-87F4-3BA30D5566D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627385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0"/>
            <a:ext cx="40401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A056A-BEC6-49A5-A433-A07B2754548D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9E225-19EE-4DA5-A289-EA4F575D022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07829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A6DF8-FEB9-4209-9392-1518F2C09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D9837-E517-43E3-80BF-A9C0FADFD126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CE26-18D8-4EF0-9981-F93B114C0C1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444334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49D9F-8135-4B53-8214-2766BA782BA0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59A5C-0BEA-4BB6-8DD2-8C4EB32B3FD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196037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552A-CAE7-48FA-ABFC-BD7020327725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D0E20-E8CC-46D5-A853-3B86F280E41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186110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ED1A5-68A0-440F-999B-E2FBDDEE8433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159E-CCBD-4B86-819E-3A3643EDAB4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926412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0E56D-A790-4D26-BD2B-922273160D82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12192-EBCE-4146-BF31-403A1931C45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435330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B3AE0-184A-4195-AC31-1EE5A0B7C7FF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DC562-3E54-4453-B41A-2BE36F34C03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184499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22975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6B0F0-5B66-40F0-8E8F-4CAB5249218B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CF163-F363-4966-9B04-077F48A19FC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5771657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27167-C6F4-4979-8925-F03C41294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002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8E80-C054-4C19-AF45-1225246E8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697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EDD8F-094B-4708-9429-83D021408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4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CAD01-0387-402F-BD2C-90832EB90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0309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CF11A-C4B3-4154-A2F0-FCBA0CA48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32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4C17C-CF70-4B78-B95B-505E7B92F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386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1D7C1-4030-4F19-A0BF-FBA4BBA17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24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1A4AA-1454-40CF-83F7-E1F5AB289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444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C9E04-AA4A-46A0-91A0-229969920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322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D7734-4180-4EB6-9836-38FEDCA50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14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B100E-BBE5-4627-BBA7-CAD9F9567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619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A9239-B00D-4711-8F2B-04C0040DD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381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12526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1076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EC41A-8410-42D0-827C-E6C652D0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38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4396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34038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797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9028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926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6699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64570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33102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49701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A84C11-F9EC-4A37-98DA-D748D79F5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5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FF7C3-464D-42C2-88B6-8435679AA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94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04705-08CE-49AD-A75D-D2ADF28C7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7893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1BED9C-E5A3-4B86-9143-ED38E73E8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522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CF53EE-8B0A-46D1-A880-091515E21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37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D4B65A-E89F-4ED3-AD1C-C9E4DC3FB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83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E0638B-C13F-43A2-AE60-4CBBE6CB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164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1B6AF7-7052-4C09-A76D-B95EAB83F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753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A2829F-472C-4FF2-A45C-7F5A81F1D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283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A19993-5DBC-49CD-834A-38262BC73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177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E950F3-F60D-4FC4-B39F-293A41CA7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885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2093DB-DC7E-49C0-AD6F-402378C85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921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C17B20-EE73-4BE2-813D-AAB2C30DC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5C20D-2F56-4322-957D-FD4B8EFAF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2622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522CB6-BEB7-43C8-9C65-4977F2441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5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5F037B-60B3-451B-ABB7-DCFD83AAF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883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453BB3-F747-4A29-BE68-96D195D8D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5884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6E6633-76D0-46E1-A5C2-41B7773BB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70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9291D4-DD36-4FDF-AE0C-BE4C0107E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480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30A109-56BD-43A0-A49A-40BB7D8DC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179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E12898-FBBE-4646-974A-FFE176FC1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215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B71ADD-BE3A-4912-B936-FAA2E2D74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532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EE8214-502D-4BB3-80CC-BBE15B7CE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8224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ABAF26-E272-496D-BC5F-D36D52772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4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C9366-D062-44D0-BC3C-825F3E7C9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905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2CB024-78BF-45B8-8CC9-50F4EA3E9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166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6EB6AF-A501-4464-AEA7-63313EDE1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199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F0A1A2-398A-4E71-9323-4FBF15F65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8844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84C29C-9A19-4231-B4E0-E256AF77C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846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15D677-7891-42C6-AF3A-8EF1E2200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97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A3D305-2790-4EC0-B844-0C24969DC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72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751D83-2101-400F-9EF3-474D6B889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96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77BDD8-3EB4-4A9F-8C72-A1CA7B84C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3668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5E0010-D566-423B-84A4-8C6CA3AF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67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B266B9-4F17-4E99-BEEC-A37AE6071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7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5D64F-49F7-4926-A41F-D774377ED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570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C3BB87-E577-42D4-8783-170DF090E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5016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321B6E-2CFE-430E-9544-766355211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26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2341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67060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72165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69290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67733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703762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7384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51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40F2-D47C-462C-95C7-133667974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3497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03349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61079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39270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6A84-86DC-4131-BFA4-AC7BEA131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5733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825F2-39B4-4004-ADE2-4EE1A3EAD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1722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6DF78-63DB-48D9-B63E-39F2C0446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877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0FEC3-63F7-4903-8646-139937301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12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82598-3FFC-40AB-96D6-D3FD65392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945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00A2D-1CE3-4AE8-8BCE-FAF65B2E3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2426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F5D7-DEBD-4A07-8081-C2F50DF3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70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466F-AA4B-45AE-A733-F43A7C56B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68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3500B-944F-4A4A-9182-F9012366A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079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CF571-F3E8-4347-B4B1-00DE1CE0A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939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9B0DB-0441-44A9-BAD3-E683B4D4E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3683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7E5DE-5834-47E7-88D4-FBF9201C8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622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12EDD-7D9B-40CA-BE5E-09B408714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75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7049C-ADE4-4A41-A3A2-C3AAB4E0B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696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A2BF9-EF20-4969-AE86-03E6766D0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608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9078-1F86-490D-827B-7A0B6DF3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999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7D8BF-08FB-472F-BE52-7921CE6F0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418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F7458-4A64-4CD2-89B2-FAA51ED37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54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6D2EF-2B63-4978-8201-0AA8FAFAA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4214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DEAE-952A-4143-B59A-A63D4BA12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4089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2865A-2AED-4AF4-85CF-073C2D81E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73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16D9B-E570-471E-8813-DEBBA516A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6015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E5768-E5D9-48A9-9ADC-0499F46D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831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C9C1F-F2A5-45F7-803A-60D2DAC88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6314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A3AEA-5345-4F94-B74E-2B686406A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9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E1BC3-BA50-45A0-A88B-FC6954A3D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3448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B2AE1-DC41-4AC4-960A-A35BD2246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150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6FCD6-E513-482A-AF0D-3F7D3AF31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1259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87132-D911-4D7C-85F6-368675402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22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84268-7CBF-4288-8057-2F46B1CF7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4946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10F9-7526-42D6-B282-B94A13856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5743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BF28A-6FED-4CD0-970C-209E4A3E3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88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975B-D844-40B5-B17D-ED7EF5986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126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D15B4-B35B-49A8-BA4B-272A03846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0811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25C31-3D10-47AF-9F9B-A3C37975C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211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EA1D8-80F9-4E46-BF87-F56566C2F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6988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7A35C-9F71-47F0-B56B-BC3C0D5E2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4260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72460-2B91-4F12-BBD5-1A21B2A69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5727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7F8E-2ED0-4302-9AEB-D6F8D6909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021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4533B-B7EC-4222-A08F-1BE02B68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9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A0A5-69C8-4BEB-94E9-F7B59B0CD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0479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E1666-4800-47C4-8438-816A85C53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0639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720E-7B27-42B1-873D-2D4C36B1E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486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FB69A-8B0A-4561-8A93-8D14AFB5C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3325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4E619-9132-43B1-99C0-2F5194516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066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03B9-E5D0-477C-9D4C-68158A944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7528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DA221-BA87-4D54-982D-5FB1AD839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052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8F09F-73E8-4DA8-A8AF-3A7CC87EA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6248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39686A-DBED-4D7C-8A71-EDC0F1ECB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3310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5FB061-BDA0-421C-8014-674B4B772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331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A44668-4ECE-46B1-8971-1219F267C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09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53224-6624-4857-9D30-256AC9696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6808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F5196B-BDB1-402C-B7AD-65363E628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5855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0F5F3-869F-44AC-821D-8A6FCADFF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5755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03B0B1-9D40-43B6-83BC-FB8C33209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6349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EA93AC-5989-49F9-9DB4-A76B4A097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921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D98796-EEEF-4A0E-A78C-BC0579E0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1291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2EB8CE-B9A2-43D3-8785-534980923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326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FF0123-8021-4A82-A498-FF6BBEE7B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090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D1EDB0-A2DA-41A7-8FE2-7913BA899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03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F4D894-EEEA-45AD-853E-6C339C412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326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A53608-56AE-4A5F-98CA-5939D901B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EEBE-2E1A-447B-BE9C-68914376D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6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C256-6C27-4888-8046-5E61620B2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339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C721D6-2736-4C3E-9AED-93B2D971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686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9A58C4-B162-4543-8A74-70321A417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52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1E9B72-761F-413E-BAAA-DAF2FCFF8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614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DEFE01-851F-4F06-870B-6FEC642AA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332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C2E1C0-E5DC-4A48-9D06-B4AC28C9A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9764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27630A-0617-4E5B-8CE0-B8B70817E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03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DF5B6C-060B-492A-B09F-73E5B46D8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4405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576214-8080-454E-87F3-241667992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3215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F904CD-EE48-48BA-8EE0-F6AF7F3C7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70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6364C8-560F-4082-85F1-0E896B82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9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D06AD-408D-4819-84E6-D14A07DFF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0981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816D7D-0DED-4119-9BC6-064EF0BA0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1755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1A2D59-E5F5-41C5-97AE-892B977EE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536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227D53-C033-431F-BCDF-2F4E1B6E9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391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0F35AA-4794-4617-BBF7-D88116AC5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546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5C7734-941B-400C-8C39-8A1F35D0E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6012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278C98-D1D6-4E75-AD3D-6420753BA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4829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1227FC-E966-4C7D-B749-8B660FF04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1833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B0FDFB-44CC-47F1-9D82-404696FA5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416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722D86-52CA-4734-BB87-93C9A17E4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552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F77844-FB16-4674-BAC3-396F88E0C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5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1193D-2DE8-4AEF-A4D8-8117697E9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978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68720D-ADEE-4576-ABF8-64B5B97F9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4529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CA613E-8AF1-4E94-9698-CD6E3E4E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4348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6AC62F-A427-499B-8E98-67795CCED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866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DEE909-10A0-477C-A160-472DCA8F2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9484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883540-D4F2-4F77-A166-C52B6D7E5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0598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53B072-B466-41B5-BA78-C962A1986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192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AFF414-2EAC-4BEC-AF2C-90DB253B0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895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B3FD76-2523-4FB2-9D32-F36539164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8307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49D3AF-9285-457F-A8EF-D1C259124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0667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85C721-7DFD-4EAF-975E-3098641B2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5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649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649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E6F9C-CC52-43E4-B223-D3949F934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476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618E79-A2AE-45ED-8CD9-D47797B0C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8916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00D285-D1C3-4A34-9D35-4A61BD6C2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9327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0B152D-93F6-487D-A419-0B470F627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857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67CDF0-EBED-45B4-8B3F-748F21694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7617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922D97-EEC6-4919-A835-9B54CAE00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3363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9394BB-0D0C-4354-BBEB-AC5A3572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164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FB7130-5BF5-41BD-91D9-557A548B6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74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887329-D99F-495B-B0F4-9B973F0A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9713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C33E94-6A07-4294-A6F3-5A415118B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2864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1A9A62-9FDC-4C98-9858-7784E4405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50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71468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018BA3-99AC-4EE3-83D2-E196E01BA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389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0F0C7E-4395-4E91-9C8C-172D5095D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0118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124858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859078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1914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390611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661234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504168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08281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389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849379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81195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37069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686246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E95F-0D0C-4D91-8D63-992B4D725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379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B6371-4C3B-4556-B931-DFA4098F4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5094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D428-5F69-4221-8EE6-D128202EA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2170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33378-FF69-4FA4-9391-935F394A9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9927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D1723-6291-49D6-A88F-031BBF419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9575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BF88C-61D0-498B-A965-CAC9EFE91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715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02B2F-5871-443D-BFEA-492F588EE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09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68686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E6600-75B3-4FF7-8808-A31BC3128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270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487B-9D7C-42AF-B820-E83C29F5B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2611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A1701-8A1B-4B70-BD5E-4E204664C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893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AC7F2-59A2-4A42-9787-6A7F1717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59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D7BB1-64A9-4E8B-B99C-6AD25FA82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1049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2802-ECE8-462B-92A7-2376815FC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705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587F7-373A-4C45-8BC3-AA8494508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7958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81DB-4FF6-4A34-8703-41FE84EC1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5113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1E36-1E00-42B8-996D-3FAC9901D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0277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E8FCB-A67D-40FB-A7A7-ABB297AA8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97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033273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23C2D-F312-4B95-96FD-99E2969FE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5796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2C07B-305D-4F42-83C0-B96C60E52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958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31154-11DB-4D42-8946-2A0863F81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779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239C5-8BD7-4144-8C1A-900842FC9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201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FAE1F-70CE-40FD-9986-5C7EB426C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796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25B1-826E-4E71-9262-D527BDF91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3435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1B66F-923E-49B5-9A39-36918658A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7005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6534F-DE80-46D4-96B5-C3167E8A8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2390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BBAC-6F85-4BE3-BF65-874C2E65A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532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6CC15-7137-4D09-91EA-BBEDB5B31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24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735626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CDC00-7F1E-4292-BA11-3ED4019BC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1893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BC84-9313-440E-94E3-EEE0FEA0A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1863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94DE-EC65-4FA8-8AD4-ED056AF2A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256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CA77-CAE0-48C0-8738-D8601A1B4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1680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41081-A0C4-448C-A259-D73FF076D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9799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D46D1-F9A0-4B93-809D-82EC9C19A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2546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4F99D-E462-4522-B7D3-77E7E580C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1568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B09F-AFDD-4BDD-B324-56AB4BB62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3758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9443F-3689-4C82-891D-88A334C44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8829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7E760-A596-4A25-8BC2-DF8946560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2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759352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A2B94-484D-4063-86DF-8A23CFF96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81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8CF4B-267C-4456-89F1-3E1B1A542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979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77CEC-EA49-4A79-BEE3-0789BE0CE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960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19DC0-BBBC-4E68-A61C-D2C6FB52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458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2CE52-B255-429A-A917-3B76AEB48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9683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6EC1E-1933-42A0-BAF8-54126ADA2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665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3957B-00E9-4970-B6AE-6A9CD8E80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578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1960C-7B13-433A-99C1-9753D5BFD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9142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B974-3E1D-4E7E-82C5-0B59960E2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7870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B2E9-FB62-4F61-92AB-69043237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EFD57-07FA-472D-8C18-5DFB5D25E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28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200151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53AE9-42AE-4CEC-8F2A-CE90DDDB2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770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4AEFE-5E17-42C0-9DE3-E09ACDCF1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3592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4C715-F2BA-4DA2-A58B-9EEF54570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592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1851E-CBEE-4013-8779-32911B1F3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4848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BA589-75F3-4E25-BEEE-93ACFB76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531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5CD77-B8E8-4449-B944-0A415BF7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122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F4961-7CD2-46D1-A8E1-50BCBFBCB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4898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B8ED3-B478-4F5A-A368-2787F17D5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894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080217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3195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34701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662233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558395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16607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133935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18386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31408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613579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94483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281691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98B0B-BB9A-48E0-B1FB-8CFDF3A5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37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56469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77940-ECA5-4EDB-BE8E-EB9A8448B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6412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FCEED-63D6-4F4C-80B4-F4A7DAF9D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3258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983C1-45D8-4C21-B524-EB9E0EB97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3457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EBEAE-3771-4431-85E5-348408006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1879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04600-642A-4AF6-89F3-6095831C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8849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C9BF8-4966-4D03-AA23-E5909B0EC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9470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22FDD-D92B-433B-B732-5852B8C9F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8907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7033C-8A4B-4C43-BCAD-274B3E59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6842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D12A-BDC3-41D0-B6DE-AD439C0E1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7569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8667D-8DA7-4ECB-9C78-58C7666E2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4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555570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4DA49-7B84-4AB3-9DBB-AE8ED2C00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588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9140A-BF27-4D87-82CE-EDF5D7435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560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6BA7B-1948-480B-AEA2-ED2B84D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635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F3B9-2196-4071-9CF0-798F7A923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8129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75666-1537-4D0F-BCA6-B2462ACD5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373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25DE5-7330-4F39-91EC-9E2E1052D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834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B09B9-F784-4E94-AC6F-7C9BE6E33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0307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4F5CE-8214-4C4B-B120-B2039AB4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033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300CC-C25D-434C-8260-080D22DD5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0079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803E8-5E9D-4890-A410-0FF4A644A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87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876507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83A9A-2636-4EB8-82C5-2E4F30166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5931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5685B-E5BD-4D13-858A-98D8F52C6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9522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87F12-4641-44B8-BF5C-10F89D894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957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8DEC3-D868-450D-92C7-732E862C1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5379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5824A-D340-41C4-8815-D60A9CFA6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16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DD1FB-0840-40C3-9106-DB4411FD5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144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EBD34-B830-47C5-99BC-4331DF3AE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911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91BE-6B84-4A53-AE79-85E7D9E39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8365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D0A5-CF0C-4FA7-86EE-1C556EB14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840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F4E04-12E4-4E4D-8DC1-84963A4D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086023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AF5A-ACF6-4CBE-878A-0B3AA2620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5261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327A-CA42-4B99-9148-B3F096D48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313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E7E65-E381-4099-9332-627604A2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7854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DD17E-5829-47CC-8B34-9249EF59A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194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DEF2-D2CB-44BA-B332-941F656DB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9509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236CF-DA5F-445D-B5D7-05100AE78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4163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C3F35-896A-497A-A6F5-0E5E613EC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55528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A203D-9FF8-41B2-BE86-23DF50CB0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3916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545B2-3E06-44F3-8B9C-4FAB3142D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7366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B9A2F-1FF0-4C8B-B410-0777119E1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73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136116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C33F1-17B2-465C-9130-0D81FA8A5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773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97FCD-58DB-4FF9-8EAF-14E19D733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2286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727D9-6691-416F-9D79-91CA3CD23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7736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017F-49EE-4D56-A261-D84BCCD43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625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D1418-B21A-4208-9B7E-78727BE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2296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F3A7C-9779-4937-8538-B3C76FA2E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96017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3ECE-45E5-4351-BCDD-4A4A8EE83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6321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AD75F-ADD2-45FD-A8C6-BC05F48CC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26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DCB0F-D8BA-44AE-B8E3-8C8D9BBD7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0887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D3188-8C8B-48F8-B784-EDB3DCF27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2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80683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21FB8-11C6-45C0-9E10-9CE4A81B8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1525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11F0A-DCD5-47B6-AC4B-8147C3000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193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3AA81-4DDD-4327-9C77-CC0E17F0B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2697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19F2E-5A57-450E-9869-2930BC64C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209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023CCE-14E5-4724-B83A-A0435EB46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361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8ED2AB-B416-4874-A6F5-0D6461954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897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E76A0C-2C24-4922-A69F-33016C014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5815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AE3118-8BBC-4806-A417-8C935B411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55636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9BDFA7-62E1-46AB-BD4B-F0F506BE8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3880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AF6A21-107F-4AAB-9344-6DFBB5EA7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73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654264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12CEFE-94E8-4864-B2FB-B04F9737E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36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D8EBB4-37AE-4667-9A52-DFD61C08C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15045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600704-FB89-4441-BD39-D6C2D3735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8238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C322B5-B766-4EFC-AA2F-3BD3B8E8A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3116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202B64-1245-4CD1-97A7-2703E2668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51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272464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746662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2103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32540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6313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69318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362092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8780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72377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99099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875583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314633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242872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673407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15963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622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A71D9-F13B-4570-92DA-AE1EF0670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1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168509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261778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6115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96856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30903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052304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2409741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92299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931003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6562486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590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73787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401714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399775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7288823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912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91635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15239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291829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926842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640646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6908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76133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17320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321385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934567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277718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68436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365385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10174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905440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03772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2928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688813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3431017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617785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2614730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363661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5446359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52856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20298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98251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918618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9925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1683738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75201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563212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773650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931296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2024052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383329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464900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085288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31166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7798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890691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962330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3DD55CDD-E52B-4AA7-A485-00E31307C0CF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6B62B3BF-BC8F-43F0-B6E2-6E62E49069E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642679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8EFBC198-8ACC-49EB-B06E-03557EEAB0B9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9CB63E2D-755B-4DB9-B388-C6701EB7237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860121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9F9D2402-E8FF-4D5D-80C1-1B8D7A9EDA0D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FC2741EB-E2FD-4A6A-BD09-8BA9BABDDF8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7765640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AEC1E420-2901-4FB7-A289-FE77F255239C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C4693E87-E490-45D6-B351-ABA2AB84B64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427364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B6C8A6AA-4C97-4D55-A3DC-BF38E08AFFD8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BF945064-F394-4A7B-BC1F-2DC2BA5598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8392896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A8E0858D-01B0-4E98-8301-56337D45D0F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FE7AFD04-7F89-4DDB-8E3F-5A15119BC88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776602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AE3DDBF7-C942-4BF4-AA21-FBEF31E27BAB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73BDB47D-8CD6-4297-B6AA-B44DF325856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9934484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E8B934E8-8635-40CC-AA11-F5A77FF9AE61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D451C39A-E759-476A-B42B-C827A5B7982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007422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0AF72720-AFE7-4D3D-BE75-B6DAF3264AB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CCA4CFC0-9608-47B4-AF6A-5032A11BEE7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9296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4CFF7-8BE5-4188-8ED0-7B03A9A97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4042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371AB5BA-27BE-42CB-86DD-46450F5830AA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CBC53166-F4EC-4C42-9BD7-DC677741A0F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5266424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0E2F53D4-9926-4E86-AA6F-0908CC0929C7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 pitchFamily="34" charset="-127"/>
                <a:cs typeface="Angsana New" pitchFamily="18" charset="-34"/>
              </a:defRPr>
            </a:lvl1pPr>
          </a:lstStyle>
          <a:p>
            <a:pPr>
              <a:defRPr/>
            </a:pPr>
            <a:fld id="{1830DFFF-F46D-4CE1-850D-A78C61B679A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018280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917F84-FD76-4F47-B268-CA26CA808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7157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ABA56E-FC38-4A76-B0A4-762A9007C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9231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70F9EF-C270-4D89-A68A-A4494A996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5766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92D0A8-A71A-4510-8E44-AABF74B71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7628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F77C4B-E1A6-4CB9-90D9-7F3A72DD3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545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F8CFE3-9608-4D63-9DE3-F0D16C3B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5178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8631B6-DEA0-48C5-BB57-BA484AEF2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0781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D1C448-B46C-4ACB-9B85-9265C9BF6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40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41217-49DD-4A13-A285-7C129D4BC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1622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BD80FA-2AF4-4765-B5BB-CEA05A77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1647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48729A-D24F-461B-97B5-B2233A14F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8274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FCEECC-1D52-4B8F-852D-34405AE5B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6987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9A9FCA-905A-4F63-8EE6-B0F757BCB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88059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D7772D-C7AC-495B-9A27-F3608C66E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3587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930A96-B5BA-4CDF-B035-82CD13132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9698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75042F-E7E5-4677-9043-E7D34AC62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0365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92818C-3F1B-4DC7-BBDB-9A810ACB7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66568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C19F6C-7F27-44AF-8B82-C33BF2D57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1089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C8797E-F971-442D-8EDF-04BAB23B7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74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CC09-E4C2-4CD1-96E8-7E9AB08FE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0025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980670-3102-428D-99A1-0D92F4D81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9717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F89124-5C15-46AA-8EC6-A75B6FA71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0517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54AF2C-0E79-4947-908B-5814B2854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4360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E7D52A-3CDC-43E1-9146-19E4386D6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25465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3B54CE-70DA-4299-B3A6-4F19EF06F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8553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49AF85-88D7-4205-BE64-E63FCC629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4482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D28399-BDA1-44B8-AC97-A686BF061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9771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6CA275-9F57-4F8D-8371-CC9757657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4728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F2F6AF-F27D-4415-B932-D4858E53F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654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85DEFF-5947-463C-904D-961C552BF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2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2FE3B-5A21-422C-91B1-A711EA3D8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209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17B2BE-A7C4-4C1D-98F0-F41CD01E2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3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595389-1B71-45ED-A168-DD5BEDC4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41088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CB1FC8-C5F9-4795-8525-BDC3FAE67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68990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B8773F-4288-470B-BD3B-0DC441ACF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83878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DF624A-7878-48C2-8852-C06872E5F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15035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361B8E-49B1-43FB-9D91-D10012551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35145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3874B7-8AB2-40F1-911D-F737D1880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1656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860024-9868-4EA4-9CDB-470F991B6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678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3CAC16-2FE0-44E3-BFFB-0E9D27C00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4385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5B7AFB-B842-41FA-B6A6-50DDF0FC4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96A60-751B-4B0A-9BA7-A6C148FB5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54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CDA9B-AF1F-46B2-82C1-C62C0428E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2391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10A949-6606-4733-8E97-0B2CD408F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669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6B17E2-8069-45DF-ACD6-D16D56D41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27537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86EAF5-2DED-48E0-AD3B-C275ECA86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1541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63AEA7-6855-44C0-BF77-C74CF3FC7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6920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525350-54B0-4D54-A30B-391240071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803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E9B9AF-76A0-4AEB-BDDE-B744EF73A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30455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FF64C7-C29D-4BB7-B317-F27516C7E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2578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AADE23-C657-45F2-9106-A0BA4D280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2536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0F7D9D-7470-4D67-8309-082F4B46D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45890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4853D5-0D01-48C3-93B3-DBB1352E8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37736-53A7-48D9-B8C5-D50592724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3594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10B83-01D9-4A87-BEC7-308350174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79872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AA8EDF-325B-410C-95A8-7ECA11165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0715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C4668A-32A5-4756-A5F2-26908015A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8793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3297DD-26C0-4879-A3C0-6E9551B5D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18837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CB2C21-DF27-40A4-942C-7C0CF95E5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71683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BBDE11-E453-4DE6-9BDE-6E682E4FC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6393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8ADA0D-C859-495F-A05D-11CC294FA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95851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1CAB20-700A-4D5E-B4DE-63CB699E0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8225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12828A-D766-4DE3-8E39-A64E9DA87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3047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E73565-962C-4082-BB49-14DC1FA69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97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0C6AA-342D-4CD3-940B-7745065C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82798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8934C8-0051-4C75-9AD7-C54BD6CBD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8769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866B32-8012-4A6C-8749-873E63CB8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23281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7ED13C-57AC-4D8C-8A3A-4F809D5BF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39520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62849C-BABE-480E-88F0-6AABA15A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2403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17AFD8-1017-47E1-852F-FCBFCDEE7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23651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0B1005-FAAB-4C5D-9860-2253B065F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68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8F665B-D06A-4F86-8E3B-13759A8C7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1389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9CD349-17A8-45C0-9DEA-EFA49EAF8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7649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4D810-0D1F-4DC3-8735-B0761B85B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7910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EFAFC0-A90E-4DE2-8FFB-BA2C69AE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2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FE4C5-7A22-4538-B5D9-F837A2904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89246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7EA2BE-4C8A-4789-8F3E-23EFA4BDB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99940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8669F6-DAC8-4591-8659-9F23B1BA1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0370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638BF9-2CD8-4B46-BAF0-1C0823E1D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80224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A8BAF1-3A01-44C6-A755-22F14EA23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9344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AD70C6-6A1F-49E1-8C14-23A9C5175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0798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0C22FC-A3D7-4878-93D1-9EA2FB378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5233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A8D3DB-FBC1-4ED2-90C2-C283A95A6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06118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572DCE-EC38-462A-8EAB-520720455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2367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6F8679-5AA2-49ED-A6A7-483E7B0FF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41679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563987-5875-4BDC-A806-E3FCCA593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65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B58B4-AF74-4521-BA99-1FE5CCD51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1854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6D7CD7-D3C3-45D1-8D35-0205E2183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9262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4EA276-C247-4B68-B88E-C1688FCF7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85356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8EEFD6-B0BE-4EE4-B725-D2E0F0569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094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A37C54-6901-45DB-B529-D313FF58C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9362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257E39-FB77-483A-ACFE-9D00DC199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4619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9841D8-6B31-4779-A5CA-AF486231B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34307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BDEC79-BAA2-4A3B-ABBF-A0E29AE45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1847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FBF1FB-BBEE-4B64-8DE7-1C8D227E8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4297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EAD993-7DA8-45A7-8981-44A9E3C1D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0163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685300-0482-4C36-9A78-63E7B14D8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27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DA7DE-2F01-4DB4-ADFE-6E7B2E88D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45442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A49F9A-7766-4D67-915A-4929D74E917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6286444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056B6B-769B-4CD3-931E-0F4F2FE508F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3934082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83445B-8C0A-45BC-ACC7-A3817BD69CC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9679010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8827CC-7718-4B1B-BEDC-52ED8C427C4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6914405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A35BAB-D6C2-4ED9-B553-6CC84324E89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9726343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B856D7-DA78-4189-AFCE-37329A3EAA4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1120897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A8AA4D-7D77-48E5-906B-064E2433B10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542096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2DA13B-F3E9-4364-AE57-9E101162E1C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9203143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E9EDE5-050D-448C-AC39-3118E54014E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4384384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FF3AF2-A25C-4312-B7F8-8A7AF2133A5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480889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966D-DFF7-4C56-8B2F-0023613FF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15990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CFC4D3-7A56-4C87-93B6-6DFBDE72F0D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2564817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5B8D63-DA84-4082-A9C6-296999EC5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7177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A73092-4F80-4BD2-B852-081B4714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642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EE0F76-0D90-4F42-9A3D-1619E4C73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60684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233431-8CB3-4117-9BB8-33F4FC11E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17547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EF6ADA-4B6C-495D-96AC-E2DCDD854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7577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30B1E3-6B8E-4263-B2E6-4FCD93CC3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5535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5728D7-AB8A-45FC-B829-18F33E3F5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28835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D49720-8E05-4A12-BE57-17443EBC6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0390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E20EB2-5949-4CBC-A8DF-F7C5D202D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413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B058A-281A-4EFD-B55C-2BAB8455B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41492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449C01-57CD-48A8-AEED-718B67951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81191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C9741A-341B-48AF-8FAD-5D39B520E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63460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6B6C13-31AB-4CCC-9627-FFBBC269B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3021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230DB0-8D90-4B7C-BFED-7116B8F27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9353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8DE45F-F95A-4C67-AC40-DAD0A4411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1519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0A3BF8-9E86-4D18-8409-7DF363903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33125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8AEBDD-D9F7-476D-A331-56930ED06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1532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C08590-1E17-4876-AEFC-121B9A46B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82257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5B6EF9-3EC7-463F-AE9B-55E2EE0EF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2256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730739-4C44-4988-8F83-210BF9E14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33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F772-8C40-434B-8535-12F0E87C4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06919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0E9C0B-58E3-410A-AF64-DCC8AC326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52570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5A0435-1729-4118-8CF1-4B9ABF913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0133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D81DC7-6EF9-4214-959E-5F2931D07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33034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CB3253-60E9-408B-9FC5-0804CB970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00194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84C857-1656-4872-86CD-BB3EB580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7364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622DE1-0950-4E12-B533-3131451B3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66560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525D33-80F2-447C-9CC0-F8A1C222C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122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B29612-7200-43DA-BCFD-FB3E1DEC1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62249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53E7EB-19C2-473C-95BE-F6259D3A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71970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CA3038-1245-4133-B7A1-78AFE6275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49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F7D75-B482-4904-96D6-58065CA72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00199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8F84DC-4291-4DC7-87F1-3929CB4BC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384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3CFE34-2670-408A-A1DC-0D8F834E7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52119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84293F-F280-46CE-986E-526A5898D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1040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7569CE-6C72-4930-8E28-230C2D8DF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6008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512079-A047-42D6-A8BB-8ECBECDAD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0502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8E1375-B560-4072-9618-A17623ACE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27411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A62156-3443-4289-925F-927AB7583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00919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2D3555-2615-4290-942E-D4126EF0B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759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311AF2-D568-418C-A5F2-BE68FB24E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17934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826085-ECE7-4739-B26D-3D049EC0E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743F3-F4CC-4494-85FF-D168FC4C7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29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96682-22F6-47E0-A3D1-1DED0E90D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67409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8923B4-2381-4547-A742-67ADB2E83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4752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A45BF0-7282-4D3A-ACCE-8CC476641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7144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150006-184A-48C3-BC8E-210BFFEFB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2017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62A3DC-FBE5-4D20-80E1-FBDF780F5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2787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1D370F-438B-4530-AEDB-9B1F6C879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77326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B76142-37A8-43AF-878D-635857FBA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8169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1562ED-8A65-4B02-A8E8-7F209D626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26477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1BBB5E-56A9-4CDC-BEED-F467D6CEA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4905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713ED5-D0E3-44A0-980B-0DBFA0CA8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4537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C51135-BDA0-49F1-AB5E-5341E4422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75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F88A9-BAD4-4C8E-AEEB-3117275B3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7932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90ABEA-4218-451B-BFBC-206357970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505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F88C7B-4DB9-47BD-B948-297B34621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76952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DBB8EC-D2A1-4DDE-B05F-C09EA440A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23434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8248F5-5E0A-4864-9904-341A1D4AB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73636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060122-23BF-417C-A116-57DC6B065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76616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629B7E-131E-4593-8060-24B97B341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5560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A2DE75-D1FA-4D64-95CD-B41F3E6C5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4674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B8F9E5-C6CA-4E4C-BA85-5207866C3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3880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20EC2A-7EDC-446A-9A9B-CE193D9DE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57108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CB68D3-630F-46E5-A314-6BFA4FCD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31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70350-51A9-407B-8C97-AD5D7F402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2201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1D1488-2EC9-4534-A960-CB224220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6344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649E29-BA58-4BB4-B3BB-8836A29FD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19433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D5F627-64B8-4ADC-A04E-9EE76EB98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10271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2E0463-BA33-4AB3-89EA-3A19158F7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039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FA3245-34DA-4523-916B-F7EAE73AC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712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FD634F-6F29-4495-8C4C-252080DC5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8519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4EDF41-FFF5-41E3-A618-9A4A242B6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7052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290341-065E-4494-A81A-A09200C9B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03502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597271-01CA-40F1-BD01-618FEF2D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21409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222421-1BD0-481B-B9C7-FA46E4604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9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70A0F-EA80-444F-9164-AA469420D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6392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1055CC-5640-4811-902D-FA1095CA4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4252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FA0185-383B-40AF-9E67-091770DD5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37588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47D261-0DF6-4E81-8A70-18B30BB72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56249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C04C03-02AA-4A9F-AFDE-9684366ED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34047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7E5399-50E8-44D9-AE60-75EA6B8BA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7309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9BE8D4-093B-4297-B751-F42CB7B6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3019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BC5951-3F45-4FE5-A2A2-1B68D70E9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66365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2C4BF2-35EF-4791-AE39-C8C5BB96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8145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539D1C-1BF2-4428-8F53-8D5EF8536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64358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0795A9-4E71-491E-A508-8A72B3091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1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E9AC3-8787-46BF-A357-D7BC9701F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5387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51D730-C220-4327-B3BD-3F465D7C2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94451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596DBA-9188-4AF9-8F8E-9C829E6AA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3153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0893DA-C32C-4675-B920-EFF63C239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52101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212858-052D-4F85-A7A0-BB50F987C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39858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A06189-66CC-4FC4-A83B-AEED90F53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08122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42154E-8560-4069-A20E-D7D69671E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06288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3C38C3-7052-48C2-BF3D-F2BA44FF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66054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423543-6815-4E05-8D2A-8AA0F69CA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6361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256EDC-4FD2-4FAF-97A6-C26087781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27088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0193F6-7692-4393-A2B3-6DC5BE449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16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BD5E9-9361-4264-9D5E-66119DFD9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126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85BF60-F31C-4187-8FB4-75812CEA1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34400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93162B-78D1-4004-8B03-FBF38DB99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31088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E93CAB-5373-4DBF-A80D-18DA576EF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2298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3F0C7D-B405-4623-8F3A-9F48F678B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13506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5ABDF1-0523-422D-9C97-29E198FB9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8727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E839D6-88C7-4036-9568-66292C53A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16757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0F43C6-050D-43F5-BA05-A431DBBD6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43559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66432C-5E91-46E1-88D6-03611635D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73645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FF25FE-95D3-4AE8-BFA8-5000A16B3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0040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46CB96-B628-432C-BF12-688C3E771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87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E4458-5F83-4772-8C7E-E245B0D7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61550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C79C48-8D4D-4348-866E-11AE7439C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7943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51BBEF-2831-44B1-9920-2312A598D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7139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20EF12-E71C-409B-B6AD-0A030C422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47319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D83B96-D210-426D-B745-248D39D08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82060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3172E7-A8D6-4BBF-88CD-6556FBC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5528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89560F-D32A-49AD-93FF-69CDB13F4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37640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AFCB6A-057C-4E06-BA61-C003D1CB9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77778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7478DA-8E10-4CBE-82C4-9F53E6040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03891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74B6A5-28FD-489B-90AD-D40261657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68892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1962C4-D99B-406B-874D-462B73F98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99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E113A-0AEC-4C36-BE65-900F78C33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662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3758F2-BCB9-4674-94AA-9EA4E33FF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7334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2694E1-E4BC-498F-B8B6-E61818056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66903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909B3C-B9A8-4DAA-8FCF-0FFE0F398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786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3C41DA-D37D-4EAB-8E82-D707DAC6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20968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4306D1-4C1E-4869-B6A3-09FB9ECD9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30526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7A6045-FC0C-4A28-8953-F84467387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8897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505428-3C6C-48F6-B97F-25391A694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01726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34B0FD-D4CD-42B8-AFE3-F1FA08BF9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46469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1AAC22-BE56-490C-A50A-C482C6C7C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98546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27AECB-10C1-40F6-A047-0601D52EB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68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94E62-91FD-48BB-B765-3BCF67957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94237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8D969D-DB74-45D2-99D2-9A1B33579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5386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1D1D85-9437-4323-BC44-3721E8C53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5348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B0A638-6292-4D3F-BA5E-0AF7E2BDE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9220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2DC943-0762-4758-8027-128B1D59A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5420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6D12A3-DE41-4B4C-BC80-5965603E5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4774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79DC79-1B37-4F8F-918F-3EA1450FD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16859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505CC6-D69F-431C-B924-2D61708C1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33934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27C20C-49E5-4F83-83DC-296EA4E1C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213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C60F05-DC81-4280-905A-9393BD5DF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557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484B23-DCB3-40B8-AD87-6D76D3361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5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7D17-672A-4992-A133-AB4F43435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96484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5D0E9B-CD56-4A16-A17B-0A909CC9B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87038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685A0F-DCE6-4CC9-9379-950D3DBF2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8137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45AD7C-9B91-4EB7-AFB6-9B5A2C66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73876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68EB0F-29CC-413B-8549-32C48CD34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4552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6F6A07-CFCD-4AF0-B3EA-517F09204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72072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3E7754-2C54-4663-B0F5-F40739F4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95351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F52766-3685-4846-904D-72FCD004F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62207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EFA6B1-A950-46EF-816C-A181580DE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43926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18A5CA-7728-4566-AC89-BC85AC18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4911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AC6CEB-3B50-4C67-9735-6326B216A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BBC0F-5E3A-4504-B3BE-951186BA9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56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7C5E-D31F-4285-9901-887D3C068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24583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27BA84-1E29-4777-B6BB-5AED5045A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24578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DCD3E1-5149-40D9-8233-86697FD7E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9971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B5CC02-E88A-4E96-BB7C-91699FC65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96019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8A8677-C0F1-426E-8D4E-FB6A2E38C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0515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41ABBB-EE86-45BA-8038-A2EFF5150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94453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0814E2-B3C8-47F1-92F3-4D68E4AFA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71615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394E68-5140-4C8E-A7C9-B769A70CB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67555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DF4901-EF9D-43B0-BCA8-ABD5A2C8D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11559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FBBB20-11C6-4A95-A4B8-E60E1346C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60533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5362A6-2210-4EA6-871A-697BC69C3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76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E3332-D2F5-47A8-AE74-5097F57D6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09278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A50B46-9309-48BF-B822-3DE779AD9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19735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B9045C-B2C8-4F9F-BBDE-005BC928C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3586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987BAA-39A6-4F12-B540-A0F9E3448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190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B71B4E-1344-4C65-BF3D-79CF1F72B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5425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F1C841-2FCD-470E-8F29-5A5CFD009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16655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8DCF5E-01D4-4413-9BF1-780509A4D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82825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86C2F0-B345-4866-B6CE-57A0AA6F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17651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057D2B-9166-46E9-A9FF-D2B9DA763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57836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8344C0-03BE-44A9-862C-27683F8BA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60292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D8A0CC-73D3-4A70-93C4-55688320C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26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39E15-11CF-43FA-8A66-8CB16CC0E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67836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62EB73-1420-43F9-9A80-D682EA5EE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90461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763DEE-8CED-4323-A957-356F8B8E9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06927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39C979-563E-4FBA-87F6-6E4994181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83675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95A6CD-F3AE-45C4-9890-5CF83F7A8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09409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A898CE-6A8A-46C1-BD4E-BFCB425A9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11004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6D0C01-2B5D-453C-867D-C1938AFED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84920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77548A-7A68-49B0-93AA-6F135D0FB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55821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5C3781-B2C2-439C-AE77-F1620CF81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7340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6884B0-9CAF-426D-B5AE-578559515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76869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61053C-7534-4AC1-96B9-5AA7DDEB3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27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74DA2-E0DD-4A33-A213-F1E825358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32976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AB1101-4F21-49F9-B41E-C05F0FBA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1930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BE988A-2CA3-41E6-AE11-AAC0158F1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22652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A26529-B8AD-4805-93BF-FA6AAFD62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7762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8818B0-4F5A-4621-85FC-DA250AF39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6971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6DB6F2-1A6C-4A17-995B-505E0C1DB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00231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5DF9A7-7173-42D8-A7C9-9AB00784E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20781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2DF26C-386A-4A5B-99AF-B3A4DD173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1407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2321FD-8B21-4B82-8ED7-329FDE394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99576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28D1C9-0808-4164-977C-DEF3C325E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5239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BE1C48-E190-4BBC-8EBE-D88B0B9C5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2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DA62A-4F7A-44FF-B73E-F5BDC9ABA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08234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02A364-AB97-4B56-BF26-848F171DE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80362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25EB1A-894B-4017-811F-A12EFD5F6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3387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A6C66B-CE60-4085-9F0C-CB469643D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1498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66158F-CAF7-4763-90DC-C8DD71C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64946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56CF07-6E5E-4FDA-B0FC-BA7D935F4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52509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9D385D-F4CD-40F8-9AD2-354E44BE6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4018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DB32E0-E9D4-4CCF-9ECB-7B33AA52F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84230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0B2805-419B-4B1F-9397-ACDD3BE55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9767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433A04-0D69-45B5-B4AF-86A220936F0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2826192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50ECE1-C551-4A4A-A340-DE30AFFB46F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60815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13BAA-5793-4E55-89DE-C429E03C0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21847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6235D-58DF-4558-A412-F75772F8FE7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9575729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25E465-4690-41B4-9716-747CC3BB4C6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2854553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5D0A83-1F3A-4B22-ADE0-D2D1B50C060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069302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377C9F-4E63-4531-8723-645239EA105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0048797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B1C9E9-EDD3-4961-9A2C-EE01601D96B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2952873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FA38B8-D069-4AFC-8ADD-CF4F58E0A89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3206303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3FD77F-05DB-480E-8B8C-4CE610D38FA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7445999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20D18C-AE1A-4921-AF9F-B2AC85A8032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448922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DA5210-0B1C-40F6-BFF7-3C1203CCB9D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1106476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85455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C54A0-A327-40E4-A807-33802A5AB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51798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9838493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959156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7078635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7962408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2112272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380111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931580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189719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8528111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2209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F37D-9DD3-406E-BE72-DB55A8DF6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15253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C4AAC9-0F9D-44B4-A576-F294D6FA9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11796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D7B9B4-490C-4752-AAF7-BC0DE3954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79184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262651-2174-44D0-9907-41796C7A2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91455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E66149-EB4B-4FD3-A639-60F737703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09251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04E468-5A9C-42D9-8A83-ECC25D1D8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2574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73580E-09C2-4BCA-932F-B93C52E6A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89090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3D0DB3-2AD4-40EB-9D7C-A6D09B12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24460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B99873-CD08-4994-9644-E6F87102B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97745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DBAA85-A1E6-4BE2-9C3C-0EED7D9D7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80657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151752-4DE3-43B6-8F6F-B6BB72591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88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074A7-EDCE-4273-9F8F-BDE08CC7D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35091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24AFD6-B345-49A4-BF82-81EA94392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96310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F4D03E-6DD2-42B5-B3FF-20FEB71D6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22193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5B0C23-BA18-400B-89ED-1A1BE1500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136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9EBD45-E876-4296-A2D4-B0769F2D5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41273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A20C69-C5F1-4FF1-A90E-C55EB2220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07351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EA2991-D525-4819-98B7-116738088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0523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622F7E-4DDC-4121-89F3-ACB51BD39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5610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438C48-7582-4CB4-9DBB-BEC3468CE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72450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3D5A4E-5722-488C-AF8D-D86F6C171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27683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3B8375-97DE-457E-A9F0-5E4B61FAB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59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E6767-AC8A-49CA-B471-56D457A3B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1266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162A19-3394-4F1F-9D5A-9D9B8A4FA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75677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0DE37C-85AE-4F25-A3F0-5BA0A7AB3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35301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0E2B8A-04E8-4E22-AF42-8B1B006DA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74357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153BA7-BE10-47D2-B899-F363E4812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53910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8DD72A-EE78-4D7B-9ABF-9A71680E7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22486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CC07A3-252D-4275-B3E5-EC5BFB20C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91716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DB74E7-C1FF-4D07-9882-F28789BFA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46067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1D68F2-7A45-4C93-BDCF-5C3425B95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67838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48353E-7A77-4BC2-BED0-E280B5CED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57465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772256-7699-4AB4-B542-962D4C3B5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7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CBB71-3FFD-42B9-B290-4E89D1F4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229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39A0F-2A9D-4E6C-BA0D-5A30EA460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97352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2E5918-E428-4CB1-BBED-99D77625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212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688DDA-367B-48CB-82F8-8A87768C5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60954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F91B55-899D-4849-A043-4924EE544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610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B39C8-3200-418D-BA8C-65069572C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90121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6CAEE5-1AC9-403D-ACC6-B0D18D337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17824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8259C8-AA16-4EFB-8577-EE693938F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72161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7FEFD3-BA20-4568-B794-FED00506D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41809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0945FD-B730-423F-A604-77FB8287B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5601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92195E-2FE0-478E-B3AB-45EF22A9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76343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170FDF-53EB-44E3-A9A3-B46687BDE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967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94A3F-1840-4886-89E3-270FF1D6E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58260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48C7E0-F872-4E80-AE2C-97095C278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3614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B190FA-021A-44D6-83E6-B0518E60D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08387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2E0AC4-B6B0-47AB-8E32-FC62D7F98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76380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5155BD-2DBA-4B1A-A428-A512C6396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16188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FDA34C-E582-4F29-BFC7-C5ABD9B9E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48457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A3D4BF-A64D-425A-9BFB-C683FAC0C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0796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22C90E-C7F4-468E-9CA6-182B4BD2F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3958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B0A3D1-87CD-4CFB-BE8B-5E277A9D8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42323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AE70B9-AC54-4CB3-8C79-D8D971173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42333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3D8A96-9303-464E-B749-12AFF8A29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92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D05FD-4897-454C-AE9A-FA3677185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56891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13E006-2D44-4F30-82A0-02D1A4A16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890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23496B-1111-4A65-AFDD-AEFEC5740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86390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C0F81B-93E4-403F-A454-8B7DF96F4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76776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A02C50-1469-4C19-9333-B80D267EA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67665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ECC44D-CA69-402F-8398-60410956A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12708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7ED85E-1544-437A-84AC-2CC13263F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86836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D520D2-3B0A-4D89-A795-F848C1F18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9645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DB659E-8A49-4E8C-B835-E287C9C3F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535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EAC63E-1E3F-46A2-8DDE-F604A45FE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52738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5D36F8-1BD6-4E39-9E0F-2FCF6B789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39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ECC64-A29C-44D0-9519-D5105476E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41095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3A1B98-E012-4CF3-8093-766609150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40499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AC1F28-7C51-4E76-9F8D-B8AB7DE99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40318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B131CB-5DEA-4A17-A52A-55B74E71F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99427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F202CB-506E-496E-B967-0BFE6E926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07533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73B5C1-06E9-43C7-8FD6-1A17D405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8798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DCE61-E686-449F-9942-A628632C3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7724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CC0B6-3B46-4440-8A40-6B36302BD229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27679-7887-4E8E-8D2B-FAC1C77F721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2398696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6D928-3658-4BAD-A205-692DCB9FE49D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84D54-0C7F-40E4-B0AC-854DBB93589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7642316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D05F5-751F-4332-B0E5-38360A49CEEB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826C2-304E-4EAA-915A-D9AF7026A9E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4860928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90BB-F7DA-4CED-AF42-F1F7B802B7BD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8F3-F50D-47B8-813D-FAEED5980E8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9629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D3EC3-3E4B-4E1C-9FB1-3A1F47236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3478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D259-EFB9-4A4B-A66E-49E755FC0BC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52E05-278D-474B-B406-1D5B8F6F331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5990797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613DF-7EBC-40E1-B2A2-984FC1EA0A03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B118E-3CF1-44FD-A61F-D2A38E53D3D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6935212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B1E6C-2C2F-4ABB-80F6-BA3649D6F648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82E9-86D4-410D-B643-100752DB412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9435005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F793B-5B40-4CCD-970D-C9A65614083B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54EFD-90DA-4E89-A5D1-503F8251AAD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9462022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D658F-127A-44C5-B0B6-944C2AF689D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7232C-4A02-4466-B478-DF2FDBFCDFB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2755985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561C7-9090-4D13-A086-BB2587517D5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3287-4596-4620-9A3C-66A2B4894F7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6589232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C83E3-B953-421D-949C-819BEDC87D6B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EBE4C-4D56-4CC5-B5C3-BA5443ED902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6974586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6618336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6457096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5721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041E5-A2E9-467F-95AF-FE11CF7CE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54916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4298946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6822721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9525497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99034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231411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828438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0722508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2693986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578669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1219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8892-C260-4B64-9174-B4654B420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8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535088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8160994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1580432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0833527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60181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782010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481990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0129959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0363"/>
            <a:ext cx="2057400" cy="576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0363"/>
            <a:ext cx="6019800" cy="576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4343315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44CE82A2-0493-4A34-9D74-AA505AD808E2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4C5F3AB8-1C3A-451B-9F4B-F11E5F4A953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45480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1C71-D8A4-4E5E-9952-2E5B5356F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63474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FA832E01-5056-4E6C-9A9B-49DA2BBDA814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A4F08A7F-499F-4FB6-AE0B-E1DFB45F20D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5003029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9261B866-829D-4703-8DAD-3521616B6C9F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214B2BF1-BFB8-4147-AAB7-1A853479223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855541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FC84F595-CD82-46A6-9FC2-3EB6C73757C9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15B8781E-7491-4CEE-B8D0-94836E8336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192873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F4E751C5-F6F4-48B3-B066-93AFF182D23D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D3DF6A58-2477-4793-B49E-616F088B087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3088135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08F60E29-057C-462C-B674-43EEE10F814F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DB786AF0-C213-44F7-B410-7920E9EFF0F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8303561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9E9B6ED2-2609-45AF-BD19-DBB4F90DCCA1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47E1C412-89C6-4396-89FC-B40D192D878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2430844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6BF69127-5CB3-4DA5-8622-4F63CEF94F01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DE443C69-2E03-4095-8992-46894315EE6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537408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4BD0F43F-03FA-46DE-98CD-6A683FC85C0A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4F784107-7CE4-4DF5-93AC-74D23A1B61E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5958518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81B440A4-1F59-498F-8E27-91EBEE2A02B7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660A9334-6968-4B9A-AC75-43F06B8C5D0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3222989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EB187ACD-96D7-4833-8093-BD1AFB39E2C5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ulim"/>
                <a:cs typeface="Angsana New" pitchFamily="18" charset="-34"/>
              </a:defRPr>
            </a:lvl1pPr>
          </a:lstStyle>
          <a:p>
            <a:pPr>
              <a:defRPr/>
            </a:pPr>
            <a:fld id="{51F8B134-9274-4683-8928-0EF7652C52F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84881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10B55-74DA-4654-8DA5-35AE1387B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8228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D6FA-2E56-452A-9B69-2ACB363CF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44295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00B36-8102-4B5A-88C7-ED660536B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7087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91195-89E0-446C-A228-957057898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57711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3B013-0364-4326-A4D0-09E2E9029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3526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119BD-B7FB-4A2C-955F-3D929B6F9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1216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4110C-7C41-47AB-80A0-40B9A25AC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89692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ECCFB-0891-47A8-897C-77CD2C50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2729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6E92-D724-4FE1-BB96-A0BDD3CC7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6754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464C3-D2DD-4BD8-A079-0BC02C2A8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7258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47264-D574-42AE-87F3-AB71CCD73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31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F4138-4778-40F1-9C1B-D6763D405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664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44463"/>
            <a:ext cx="206375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44463"/>
            <a:ext cx="60420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8FDC2-0420-4F43-A87B-B74755404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2770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B5955-940A-4047-BC03-BDF09A07D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6236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3435-C1F9-4949-B9D5-1D8A58D95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77480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0D6E-3519-4FEE-B998-9B2E7F4B9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6435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27C20-DD57-48E7-A4AF-5366E6740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1882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141C-07BA-4329-A95C-EE2352612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1280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59DB-2AF2-466C-B6B4-F728D2E62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07034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DFB48-84AE-45AE-B327-6B0613B28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4245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F1F6E-0E54-44CB-A5F2-0C444630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1479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41DDA-C673-4043-994C-F5ACD561D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79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image" Target="../media/image22.png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8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8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8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image" Target="../media/image8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21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420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24" Type="http://schemas.openxmlformats.org/officeDocument/2006/relationships/image" Target="../media/image22.png"/><Relationship Id="rId5" Type="http://schemas.openxmlformats.org/officeDocument/2006/relationships/slideLayout" Target="../slideLayouts/slideLayout423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428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Relationship Id="rId14" Type="http://schemas.openxmlformats.org/officeDocument/2006/relationships/image" Target="../media/image8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image" Target="../media/image8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image" Target="../media/image8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Relationship Id="rId14" Type="http://schemas.openxmlformats.org/officeDocument/2006/relationships/image" Target="../media/image8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image" Target="../media/image8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5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0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1" Type="http://schemas.openxmlformats.org/officeDocument/2006/relationships/slideLayout" Target="../slideLayouts/slideLayout869.xml"/><Relationship Id="rId5" Type="http://schemas.openxmlformats.org/officeDocument/2006/relationships/slideLayout" Target="../slideLayouts/slideLayout86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68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6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1.xml"/><Relationship Id="rId1" Type="http://schemas.openxmlformats.org/officeDocument/2006/relationships/slideLayout" Target="../slideLayouts/slideLayout870.xml"/><Relationship Id="rId6" Type="http://schemas.openxmlformats.org/officeDocument/2006/relationships/slideLayout" Target="../slideLayouts/slideLayout875.xml"/><Relationship Id="rId11" Type="http://schemas.openxmlformats.org/officeDocument/2006/relationships/slideLayout" Target="../slideLayouts/slideLayout880.xml"/><Relationship Id="rId5" Type="http://schemas.openxmlformats.org/officeDocument/2006/relationships/slideLayout" Target="../slideLayouts/slideLayout874.xml"/><Relationship Id="rId10" Type="http://schemas.openxmlformats.org/officeDocument/2006/relationships/slideLayout" Target="../slideLayouts/slideLayout879.xml"/><Relationship Id="rId4" Type="http://schemas.openxmlformats.org/officeDocument/2006/relationships/slideLayout" Target="../slideLayouts/slideLayout873.xml"/><Relationship Id="rId9" Type="http://schemas.openxmlformats.org/officeDocument/2006/relationships/slideLayout" Target="../slideLayouts/slideLayout878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2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Relationship Id="rId6" Type="http://schemas.openxmlformats.org/officeDocument/2006/relationships/slideLayout" Target="../slideLayouts/slideLayout919.xml"/><Relationship Id="rId11" Type="http://schemas.openxmlformats.org/officeDocument/2006/relationships/slideLayout" Target="../slideLayouts/slideLayout924.xml"/><Relationship Id="rId5" Type="http://schemas.openxmlformats.org/officeDocument/2006/relationships/slideLayout" Target="../slideLayouts/slideLayout918.xml"/><Relationship Id="rId10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17.xml"/><Relationship Id="rId9" Type="http://schemas.openxmlformats.org/officeDocument/2006/relationships/slideLayout" Target="../slideLayouts/slideLayout92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938.xml"/><Relationship Id="rId7" Type="http://schemas.openxmlformats.org/officeDocument/2006/relationships/slideLayout" Target="../slideLayouts/slideLayout942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37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Relationship Id="rId11" Type="http://schemas.openxmlformats.org/officeDocument/2006/relationships/slideLayout" Target="../slideLayouts/slideLayout946.xml"/><Relationship Id="rId5" Type="http://schemas.openxmlformats.org/officeDocument/2006/relationships/slideLayout" Target="../slideLayouts/slideLayout940.xml"/><Relationship Id="rId10" Type="http://schemas.openxmlformats.org/officeDocument/2006/relationships/slideLayout" Target="../slideLayouts/slideLayout945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48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Relationship Id="rId14" Type="http://schemas.openxmlformats.org/officeDocument/2006/relationships/image" Target="../media/image8.png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Relationship Id="rId14" Type="http://schemas.openxmlformats.org/officeDocument/2006/relationships/image" Target="../media/image8.png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6.xml"/><Relationship Id="rId3" Type="http://schemas.openxmlformats.org/officeDocument/2006/relationships/slideLayout" Target="../slideLayouts/slideLayout971.xml"/><Relationship Id="rId7" Type="http://schemas.openxmlformats.org/officeDocument/2006/relationships/slideLayout" Target="../slideLayouts/slideLayout975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70.xml"/><Relationship Id="rId1" Type="http://schemas.openxmlformats.org/officeDocument/2006/relationships/slideLayout" Target="../slideLayouts/slideLayout969.xml"/><Relationship Id="rId6" Type="http://schemas.openxmlformats.org/officeDocument/2006/relationships/slideLayout" Target="../slideLayouts/slideLayout974.xml"/><Relationship Id="rId11" Type="http://schemas.openxmlformats.org/officeDocument/2006/relationships/slideLayout" Target="../slideLayouts/slideLayout979.xml"/><Relationship Id="rId5" Type="http://schemas.openxmlformats.org/officeDocument/2006/relationships/slideLayout" Target="../slideLayouts/slideLayout973.xml"/><Relationship Id="rId10" Type="http://schemas.openxmlformats.org/officeDocument/2006/relationships/slideLayout" Target="../slideLayouts/slideLayout978.xml"/><Relationship Id="rId4" Type="http://schemas.openxmlformats.org/officeDocument/2006/relationships/slideLayout" Target="../slideLayouts/slideLayout972.xml"/><Relationship Id="rId9" Type="http://schemas.openxmlformats.org/officeDocument/2006/relationships/slideLayout" Target="../slideLayouts/slideLayout9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3" Type="http://schemas.openxmlformats.org/officeDocument/2006/relationships/slideLayout" Target="../slideLayouts/slideLayout1037.xml"/><Relationship Id="rId7" Type="http://schemas.openxmlformats.org/officeDocument/2006/relationships/slideLayout" Target="../slideLayouts/slideLayout1041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036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5" Type="http://schemas.openxmlformats.org/officeDocument/2006/relationships/slideLayout" Target="../slideLayouts/slideLayout1039.xml"/><Relationship Id="rId10" Type="http://schemas.openxmlformats.org/officeDocument/2006/relationships/slideLayout" Target="../slideLayouts/slideLayout1044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3.xml"/><Relationship Id="rId13" Type="http://schemas.openxmlformats.org/officeDocument/2006/relationships/theme" Target="../theme/theme96.xml"/><Relationship Id="rId3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52.xml"/><Relationship Id="rId12" Type="http://schemas.openxmlformats.org/officeDocument/2006/relationships/slideLayout" Target="../slideLayouts/slideLayout1057.xml"/><Relationship Id="rId2" Type="http://schemas.openxmlformats.org/officeDocument/2006/relationships/slideLayout" Target="../slideLayouts/slideLayout1047.xml"/><Relationship Id="rId1" Type="http://schemas.openxmlformats.org/officeDocument/2006/relationships/slideLayout" Target="../slideLayouts/slideLayout1046.xml"/><Relationship Id="rId6" Type="http://schemas.openxmlformats.org/officeDocument/2006/relationships/slideLayout" Target="../slideLayouts/slideLayout1051.xml"/><Relationship Id="rId11" Type="http://schemas.openxmlformats.org/officeDocument/2006/relationships/slideLayout" Target="../slideLayouts/slideLayout1056.xml"/><Relationship Id="rId5" Type="http://schemas.openxmlformats.org/officeDocument/2006/relationships/slideLayout" Target="../slideLayouts/slideLayout1050.xml"/><Relationship Id="rId10" Type="http://schemas.openxmlformats.org/officeDocument/2006/relationships/slideLayout" Target="../slideLayouts/slideLayout1055.xml"/><Relationship Id="rId4" Type="http://schemas.openxmlformats.org/officeDocument/2006/relationships/slideLayout" Target="../slideLayouts/slideLayout1049.xml"/><Relationship Id="rId9" Type="http://schemas.openxmlformats.org/officeDocument/2006/relationships/slideLayout" Target="../slideLayouts/slideLayout105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60.xml"/><Relationship Id="rId7" Type="http://schemas.openxmlformats.org/officeDocument/2006/relationships/slideLayout" Target="../slideLayouts/slideLayout1064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59.xml"/><Relationship Id="rId1" Type="http://schemas.openxmlformats.org/officeDocument/2006/relationships/slideLayout" Target="../slideLayouts/slideLayout1058.xml"/><Relationship Id="rId6" Type="http://schemas.openxmlformats.org/officeDocument/2006/relationships/slideLayout" Target="../slideLayouts/slideLayout1063.xml"/><Relationship Id="rId11" Type="http://schemas.openxmlformats.org/officeDocument/2006/relationships/slideLayout" Target="../slideLayouts/slideLayout1068.xml"/><Relationship Id="rId5" Type="http://schemas.openxmlformats.org/officeDocument/2006/relationships/slideLayout" Target="../slideLayouts/slideLayout1062.xml"/><Relationship Id="rId10" Type="http://schemas.openxmlformats.org/officeDocument/2006/relationships/slideLayout" Target="../slideLayouts/slideLayout1067.xml"/><Relationship Id="rId4" Type="http://schemas.openxmlformats.org/officeDocument/2006/relationships/slideLayout" Target="../slideLayouts/slideLayout1061.xml"/><Relationship Id="rId9" Type="http://schemas.openxmlformats.org/officeDocument/2006/relationships/slideLayout" Target="../slideLayouts/slideLayout1066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7.xml"/><Relationship Id="rId3" Type="http://schemas.openxmlformats.org/officeDocument/2006/relationships/slideLayout" Target="../slideLayouts/slideLayout1082.xml"/><Relationship Id="rId7" Type="http://schemas.openxmlformats.org/officeDocument/2006/relationships/slideLayout" Target="../slideLayouts/slideLayout1086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81.xml"/><Relationship Id="rId1" Type="http://schemas.openxmlformats.org/officeDocument/2006/relationships/slideLayout" Target="../slideLayouts/slideLayout1080.xml"/><Relationship Id="rId6" Type="http://schemas.openxmlformats.org/officeDocument/2006/relationships/slideLayout" Target="../slideLayouts/slideLayout1085.xml"/><Relationship Id="rId11" Type="http://schemas.openxmlformats.org/officeDocument/2006/relationships/slideLayout" Target="../slideLayouts/slideLayout1090.xml"/><Relationship Id="rId5" Type="http://schemas.openxmlformats.org/officeDocument/2006/relationships/slideLayout" Target="../slideLayouts/slideLayout1084.xml"/><Relationship Id="rId10" Type="http://schemas.openxmlformats.org/officeDocument/2006/relationships/slideLayout" Target="../slideLayouts/slideLayout1089.xml"/><Relationship Id="rId4" Type="http://schemas.openxmlformats.org/officeDocument/2006/relationships/slideLayout" Target="../slideLayouts/slideLayout1083.xml"/><Relationship Id="rId9" Type="http://schemas.openxmlformats.org/officeDocument/2006/relationships/slideLayout" Target="../slideLayouts/slideLayout10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D33C0324-BC98-4642-9C06-3EBCFCB14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277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3277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3277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748" r:id="rId1"/>
    <p:sldLayoutId id="2148799749" r:id="rId2"/>
    <p:sldLayoutId id="2148799750" r:id="rId3"/>
    <p:sldLayoutId id="2148799751" r:id="rId4"/>
    <p:sldLayoutId id="2148799752" r:id="rId5"/>
    <p:sldLayoutId id="2148799753" r:id="rId6"/>
    <p:sldLayoutId id="2148799754" r:id="rId7"/>
    <p:sldLayoutId id="2148799755" r:id="rId8"/>
    <p:sldLayoutId id="2148799756" r:id="rId9"/>
    <p:sldLayoutId id="2148799757" r:id="rId10"/>
    <p:sldLayoutId id="214879975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93F2E8FA-7028-4020-811A-B0FCC5EFF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4199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4199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847" r:id="rId1"/>
    <p:sldLayoutId id="2148799848" r:id="rId2"/>
    <p:sldLayoutId id="2148799849" r:id="rId3"/>
    <p:sldLayoutId id="2148799850" r:id="rId4"/>
    <p:sldLayoutId id="2148799851" r:id="rId5"/>
    <p:sldLayoutId id="2148799852" r:id="rId6"/>
    <p:sldLayoutId id="2148799853" r:id="rId7"/>
    <p:sldLayoutId id="2148799854" r:id="rId8"/>
    <p:sldLayoutId id="2148799855" r:id="rId9"/>
    <p:sldLayoutId id="2148799856" r:id="rId10"/>
    <p:sldLayoutId id="214879985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4301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4301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43012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858" r:id="rId1"/>
    <p:sldLayoutId id="2148799859" r:id="rId2"/>
    <p:sldLayoutId id="2148799860" r:id="rId3"/>
    <p:sldLayoutId id="2148799861" r:id="rId4"/>
    <p:sldLayoutId id="2148799862" r:id="rId5"/>
    <p:sldLayoutId id="2148799863" r:id="rId6"/>
    <p:sldLayoutId id="2148799864" r:id="rId7"/>
    <p:sldLayoutId id="2148799865" r:id="rId8"/>
    <p:sldLayoutId id="2148799866" r:id="rId9"/>
    <p:sldLayoutId id="2148799867" r:id="rId10"/>
    <p:sldLayoutId id="214879986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E8B20ECB-3821-4CEB-BB35-607C87A20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4404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4404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4404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54" r:id="rId1"/>
    <p:sldLayoutId id="2148800255" r:id="rId2"/>
    <p:sldLayoutId id="2148800256" r:id="rId3"/>
    <p:sldLayoutId id="2148800257" r:id="rId4"/>
    <p:sldLayoutId id="2148800258" r:id="rId5"/>
    <p:sldLayoutId id="2148800259" r:id="rId6"/>
    <p:sldLayoutId id="2148800260" r:id="rId7"/>
    <p:sldLayoutId id="2148800261" r:id="rId8"/>
    <p:sldLayoutId id="2148800262" r:id="rId9"/>
    <p:sldLayoutId id="2148800263" r:id="rId10"/>
    <p:sldLayoutId id="214880026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FDE984DA-ABC1-4E47-AABC-E71C24DE7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506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4506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4506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4506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65" r:id="rId1"/>
    <p:sldLayoutId id="2148800266" r:id="rId2"/>
    <p:sldLayoutId id="2148800267" r:id="rId3"/>
    <p:sldLayoutId id="2148800268" r:id="rId4"/>
    <p:sldLayoutId id="2148800269" r:id="rId5"/>
    <p:sldLayoutId id="2148800270" r:id="rId6"/>
    <p:sldLayoutId id="2148800271" r:id="rId7"/>
    <p:sldLayoutId id="2148800272" r:id="rId8"/>
    <p:sldLayoutId id="2148800273" r:id="rId9"/>
    <p:sldLayoutId id="2148800274" r:id="rId10"/>
    <p:sldLayoutId id="214880027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79BFCF11-6226-4A79-A782-95653E17E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608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4608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4608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460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76" r:id="rId1"/>
    <p:sldLayoutId id="2148800277" r:id="rId2"/>
    <p:sldLayoutId id="2148800278" r:id="rId3"/>
    <p:sldLayoutId id="2148800279" r:id="rId4"/>
    <p:sldLayoutId id="2148800280" r:id="rId5"/>
    <p:sldLayoutId id="2148800281" r:id="rId6"/>
    <p:sldLayoutId id="2148800282" r:id="rId7"/>
    <p:sldLayoutId id="2148800283" r:id="rId8"/>
    <p:sldLayoutId id="2148800284" r:id="rId9"/>
    <p:sldLayoutId id="2148800285" r:id="rId10"/>
    <p:sldLayoutId id="214880028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49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sz="14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F79AB0-1A03-493A-A376-EF552AEF3F0B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449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49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B0D023-D1A7-46C5-9B0B-28E079C00B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87" r:id="rId1"/>
    <p:sldLayoutId id="2148800288" r:id="rId2"/>
    <p:sldLayoutId id="2148800289" r:id="rId3"/>
    <p:sldLayoutId id="2148800290" r:id="rId4"/>
    <p:sldLayoutId id="2148800291" r:id="rId5"/>
    <p:sldLayoutId id="2148800292" r:id="rId6"/>
    <p:sldLayoutId id="2148800293" r:id="rId7"/>
    <p:sldLayoutId id="2148800294" r:id="rId8"/>
    <p:sldLayoutId id="2148800295" r:id="rId9"/>
    <p:sldLayoutId id="2148800296" r:id="rId10"/>
    <p:sldLayoutId id="21488002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899" tIns="41449" rIns="82899" bIns="414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text styles</a:t>
            </a:r>
          </a:p>
          <a:p>
            <a:pPr lvl="1"/>
            <a:r>
              <a:rPr lang="th-TH" altLang="th-TH" smtClean="0"/>
              <a:t>Second level</a:t>
            </a:r>
          </a:p>
          <a:p>
            <a:pPr lvl="2"/>
            <a:r>
              <a:rPr lang="th-TH" altLang="th-TH" smtClean="0"/>
              <a:t>Third level</a:t>
            </a:r>
          </a:p>
          <a:p>
            <a:pPr lvl="3"/>
            <a:r>
              <a:rPr lang="th-TH" altLang="th-TH" smtClean="0"/>
              <a:t>Fourth level</a:t>
            </a:r>
          </a:p>
          <a:p>
            <a:pPr lvl="4"/>
            <a:r>
              <a:rPr lang="th-TH" altLang="th-TH" smtClean="0"/>
              <a:t>Fifth level</a:t>
            </a:r>
          </a:p>
        </p:txBody>
      </p:sp>
      <p:sp>
        <p:nvSpPr>
          <p:cNvPr id="149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6813"/>
            <a:ext cx="21399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>
            <a:lvl1pPr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FCD9B52-3F82-4E4D-90C2-C40A433EAFEA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149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>
            <a:lvl1pPr algn="ctr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9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6813"/>
            <a:ext cx="21367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>
            <a:lvl1pPr algn="r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9F18DE1-F132-4228-8854-00ABE6D3091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799869" r:id="rId1"/>
    <p:sldLayoutId id="2148799870" r:id="rId2"/>
    <p:sldLayoutId id="2148799871" r:id="rId3"/>
    <p:sldLayoutId id="2148799872" r:id="rId4"/>
    <p:sldLayoutId id="2148799873" r:id="rId5"/>
    <p:sldLayoutId id="2148799874" r:id="rId6"/>
    <p:sldLayoutId id="2148799875" r:id="rId7"/>
    <p:sldLayoutId id="2148799876" r:id="rId8"/>
    <p:sldLayoutId id="2148799877" r:id="rId9"/>
    <p:sldLayoutId id="2148799878" r:id="rId10"/>
    <p:sldLayoutId id="2148799879" r:id="rId11"/>
  </p:sldLayoutIdLst>
  <p:transition/>
  <p:hf sldNum="0" hdr="0" ftr="0" dt="0"/>
  <p:txStyles>
    <p:titleStyle>
      <a:lvl1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15913" indent="-315913" algn="l" defTabSz="842963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63525" algn="l" defTabSz="842963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cs typeface="+mn-cs"/>
        </a:defRPr>
      </a:lvl2pPr>
      <a:lvl3pPr marL="1054100" indent="-211138" algn="l" defTabSz="8429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474788" indent="-209550" algn="l" defTabSz="8429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897063" indent="-209550" algn="l" defTabSz="84296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3542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8114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2686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7258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2" descr="건물그림자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668963"/>
            <a:ext cx="350996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88" descr="물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8"/>
            <a:ext cx="91440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1" descr="나무그림자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9240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4" descr="구름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44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89" descr="건물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24175"/>
            <a:ext cx="37449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90" descr="나무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9144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제목 스타일 편집</a:t>
            </a:r>
          </a:p>
        </p:txBody>
      </p:sp>
      <p:sp>
        <p:nvSpPr>
          <p:cNvPr id="103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B7CC44F6-48E1-4D2C-8D8D-F9BC77815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9164" name="Picture 93" descr="나무그림자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5608638"/>
            <a:ext cx="76088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95" descr="지구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65400"/>
            <a:ext cx="26638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96" descr="비누방울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20938"/>
            <a:ext cx="3024188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97" descr="안개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144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102" descr="건물그림자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45150"/>
            <a:ext cx="35814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69" name="Group 17"/>
          <p:cNvGrpSpPr>
            <a:grpSpLocks/>
          </p:cNvGrpSpPr>
          <p:nvPr/>
        </p:nvGrpSpPr>
        <p:grpSpPr bwMode="auto">
          <a:xfrm>
            <a:off x="468313" y="6381750"/>
            <a:ext cx="2590800" cy="288925"/>
            <a:chOff x="0" y="0"/>
            <a:chExt cx="1632" cy="182"/>
          </a:xfrm>
        </p:grpSpPr>
        <p:sp>
          <p:nvSpPr>
            <p:cNvPr id="4917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FFFFFF">
                      <a:alpha val="79999"/>
                    </a:srgbClr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FFFFFF">
                    <a:alpha val="79999"/>
                  </a:srgbClr>
                </a:solidFill>
                <a:latin typeface="Impact"/>
              </a:endParaRPr>
            </a:p>
          </p:txBody>
        </p:sp>
        <p:sp>
          <p:nvSpPr>
            <p:cNvPr id="4917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FFFFFF">
                      <a:alpha val="79999"/>
                    </a:srgbClr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FFFFFF">
                    <a:alpha val="79999"/>
                  </a:srgbClr>
                </a:solidFill>
                <a:latin typeface="Arial"/>
              </a:endParaRPr>
            </a:p>
          </p:txBody>
        </p:sp>
      </p:grpSp>
      <p:pic>
        <p:nvPicPr>
          <p:cNvPr id="49170" name="Picture 103" descr="반짝이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205038"/>
            <a:ext cx="334486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104" descr="반짝이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8540">
            <a:off x="6589713" y="3789363"/>
            <a:ext cx="2590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105" descr="지구그림자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5876925"/>
            <a:ext cx="2736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880" r:id="rId1"/>
    <p:sldLayoutId id="2148799881" r:id="rId2"/>
    <p:sldLayoutId id="2148799882" r:id="rId3"/>
    <p:sldLayoutId id="2148799883" r:id="rId4"/>
    <p:sldLayoutId id="2148799884" r:id="rId5"/>
    <p:sldLayoutId id="2148799885" r:id="rId6"/>
    <p:sldLayoutId id="2148799886" r:id="rId7"/>
    <p:sldLayoutId id="2148799887" r:id="rId8"/>
    <p:sldLayoutId id="2148799888" r:id="rId9"/>
    <p:sldLayoutId id="2148799889" r:id="rId10"/>
    <p:sldLayoutId id="214879989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Gulim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018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018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50180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891" r:id="rId1"/>
    <p:sldLayoutId id="2148799892" r:id="rId2"/>
    <p:sldLayoutId id="2148799893" r:id="rId3"/>
    <p:sldLayoutId id="2148799894" r:id="rId4"/>
    <p:sldLayoutId id="2148799895" r:id="rId5"/>
    <p:sldLayoutId id="2148799896" r:id="rId6"/>
    <p:sldLayoutId id="2148799897" r:id="rId7"/>
    <p:sldLayoutId id="2148799898" r:id="rId8"/>
    <p:sldLayoutId id="2148799899" r:id="rId9"/>
    <p:sldLayoutId id="2148799900" r:id="rId10"/>
    <p:sldLayoutId id="214879990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4B65A7E-0CB1-47FD-BFDA-A931AEC36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0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120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120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121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98" r:id="rId1"/>
    <p:sldLayoutId id="2148800299" r:id="rId2"/>
    <p:sldLayoutId id="2148800300" r:id="rId3"/>
    <p:sldLayoutId id="2148800301" r:id="rId4"/>
    <p:sldLayoutId id="2148800302" r:id="rId5"/>
    <p:sldLayoutId id="2148800303" r:id="rId6"/>
    <p:sldLayoutId id="2148800304" r:id="rId7"/>
    <p:sldLayoutId id="2148800305" r:id="rId8"/>
    <p:sldLayoutId id="2148800306" r:id="rId9"/>
    <p:sldLayoutId id="2148800307" r:id="rId10"/>
    <p:sldLayoutId id="214880030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4335ABCA-6677-4C3A-B76C-9AAA95F3E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79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3380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3380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3380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759" r:id="rId1"/>
    <p:sldLayoutId id="2148799760" r:id="rId2"/>
    <p:sldLayoutId id="2148799761" r:id="rId3"/>
    <p:sldLayoutId id="2148799762" r:id="rId4"/>
    <p:sldLayoutId id="2148799763" r:id="rId5"/>
    <p:sldLayoutId id="2148799764" r:id="rId6"/>
    <p:sldLayoutId id="2148799765" r:id="rId7"/>
    <p:sldLayoutId id="2148799766" r:id="rId8"/>
    <p:sldLayoutId id="2148799767" r:id="rId9"/>
    <p:sldLayoutId id="2148799768" r:id="rId10"/>
    <p:sldLayoutId id="214879976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6A5319E-D8CE-4C93-8023-60AC13C39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23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223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223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09" r:id="rId1"/>
    <p:sldLayoutId id="2148800310" r:id="rId2"/>
    <p:sldLayoutId id="2148800311" r:id="rId3"/>
    <p:sldLayoutId id="2148800312" r:id="rId4"/>
    <p:sldLayoutId id="2148800313" r:id="rId5"/>
    <p:sldLayoutId id="2148800314" r:id="rId6"/>
    <p:sldLayoutId id="2148800315" r:id="rId7"/>
    <p:sldLayoutId id="2148800316" r:id="rId8"/>
    <p:sldLayoutId id="2148800317" r:id="rId9"/>
    <p:sldLayoutId id="2148800318" r:id="rId10"/>
    <p:sldLayoutId id="214880031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391EA0EF-6F5B-4EA5-A303-94B1197EC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325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325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325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325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20" r:id="rId1"/>
    <p:sldLayoutId id="2148800321" r:id="rId2"/>
    <p:sldLayoutId id="2148800322" r:id="rId3"/>
    <p:sldLayoutId id="2148800323" r:id="rId4"/>
    <p:sldLayoutId id="2148800324" r:id="rId5"/>
    <p:sldLayoutId id="2148800325" r:id="rId6"/>
    <p:sldLayoutId id="2148800326" r:id="rId7"/>
    <p:sldLayoutId id="2148800327" r:id="rId8"/>
    <p:sldLayoutId id="2148800328" r:id="rId9"/>
    <p:sldLayoutId id="2148800329" r:id="rId10"/>
    <p:sldLayoutId id="214880033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427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428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54276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902" r:id="rId1"/>
    <p:sldLayoutId id="2148799903" r:id="rId2"/>
    <p:sldLayoutId id="2148799904" r:id="rId3"/>
    <p:sldLayoutId id="2148799905" r:id="rId4"/>
    <p:sldLayoutId id="2148799906" r:id="rId5"/>
    <p:sldLayoutId id="2148799907" r:id="rId6"/>
    <p:sldLayoutId id="2148799908" r:id="rId7"/>
    <p:sldLayoutId id="2148799909" r:id="rId8"/>
    <p:sldLayoutId id="2148799910" r:id="rId9"/>
    <p:sldLayoutId id="2148799911" r:id="rId10"/>
    <p:sldLayoutId id="214879991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073AA8D3-25A7-4BCA-92F3-6DED82525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30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530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530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530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13" r:id="rId1"/>
    <p:sldLayoutId id="2148799914" r:id="rId2"/>
    <p:sldLayoutId id="2148799915" r:id="rId3"/>
    <p:sldLayoutId id="2148799916" r:id="rId4"/>
    <p:sldLayoutId id="2148799917" r:id="rId5"/>
    <p:sldLayoutId id="2148799918" r:id="rId6"/>
    <p:sldLayoutId id="2148799919" r:id="rId7"/>
    <p:sldLayoutId id="2148799920" r:id="rId8"/>
    <p:sldLayoutId id="2148799921" r:id="rId9"/>
    <p:sldLayoutId id="2148799922" r:id="rId10"/>
    <p:sldLayoutId id="214879992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29B4666-2E04-458F-8CAF-CED962FB3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2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632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633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24" r:id="rId1"/>
    <p:sldLayoutId id="2148799925" r:id="rId2"/>
    <p:sldLayoutId id="2148799926" r:id="rId3"/>
    <p:sldLayoutId id="2148799927" r:id="rId4"/>
    <p:sldLayoutId id="2148799928" r:id="rId5"/>
    <p:sldLayoutId id="2148799929" r:id="rId6"/>
    <p:sldLayoutId id="2148799930" r:id="rId7"/>
    <p:sldLayoutId id="2148799931" r:id="rId8"/>
    <p:sldLayoutId id="2148799932" r:id="rId9"/>
    <p:sldLayoutId id="2148799933" r:id="rId10"/>
    <p:sldLayoutId id="214879993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3DAF34E-3C2F-48F0-9439-648881A4A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735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735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735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35" r:id="rId1"/>
    <p:sldLayoutId id="2148799936" r:id="rId2"/>
    <p:sldLayoutId id="2148799937" r:id="rId3"/>
    <p:sldLayoutId id="2148799938" r:id="rId4"/>
    <p:sldLayoutId id="2148799939" r:id="rId5"/>
    <p:sldLayoutId id="2148799940" r:id="rId6"/>
    <p:sldLayoutId id="2148799941" r:id="rId7"/>
    <p:sldLayoutId id="2148799942" r:id="rId8"/>
    <p:sldLayoutId id="2148799943" r:id="rId9"/>
    <p:sldLayoutId id="2148799944" r:id="rId10"/>
    <p:sldLayoutId id="214879994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199B5E8-58E6-4A47-9CFB-AE361BE92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837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837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837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46" r:id="rId1"/>
    <p:sldLayoutId id="2148799947" r:id="rId2"/>
    <p:sldLayoutId id="2148799948" r:id="rId3"/>
    <p:sldLayoutId id="2148799949" r:id="rId4"/>
    <p:sldLayoutId id="2148799950" r:id="rId5"/>
    <p:sldLayoutId id="2148799951" r:id="rId6"/>
    <p:sldLayoutId id="2148799952" r:id="rId7"/>
    <p:sldLayoutId id="2148799953" r:id="rId8"/>
    <p:sldLayoutId id="2148799954" r:id="rId9"/>
    <p:sldLayoutId id="2148799955" r:id="rId10"/>
    <p:sldLayoutId id="214879995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27EF067B-D6A5-448E-A06E-26D77292F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939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5940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5940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31" r:id="rId1"/>
    <p:sldLayoutId id="2148800332" r:id="rId2"/>
    <p:sldLayoutId id="2148800333" r:id="rId3"/>
    <p:sldLayoutId id="2148800334" r:id="rId4"/>
    <p:sldLayoutId id="2148800335" r:id="rId5"/>
    <p:sldLayoutId id="2148800336" r:id="rId6"/>
    <p:sldLayoutId id="2148800337" r:id="rId7"/>
    <p:sldLayoutId id="2148800338" r:id="rId8"/>
    <p:sldLayoutId id="2148800339" r:id="rId9"/>
    <p:sldLayoutId id="2148800340" r:id="rId10"/>
    <p:sldLayoutId id="214880034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89F5758-3463-458F-93CA-C6C02FFAA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042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042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042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42" r:id="rId1"/>
    <p:sldLayoutId id="2148800343" r:id="rId2"/>
    <p:sldLayoutId id="2148800344" r:id="rId3"/>
    <p:sldLayoutId id="2148800345" r:id="rId4"/>
    <p:sldLayoutId id="2148800346" r:id="rId5"/>
    <p:sldLayoutId id="2148800347" r:id="rId6"/>
    <p:sldLayoutId id="2148800348" r:id="rId7"/>
    <p:sldLayoutId id="2148800349" r:id="rId8"/>
    <p:sldLayoutId id="2148800350" r:id="rId9"/>
    <p:sldLayoutId id="2148800351" r:id="rId10"/>
    <p:sldLayoutId id="214880035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EA2F2E0B-1689-4A0F-AC36-B227C4FC3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4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144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144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145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53" r:id="rId1"/>
    <p:sldLayoutId id="2148800354" r:id="rId2"/>
    <p:sldLayoutId id="2148800355" r:id="rId3"/>
    <p:sldLayoutId id="2148800356" r:id="rId4"/>
    <p:sldLayoutId id="2148800357" r:id="rId5"/>
    <p:sldLayoutId id="2148800358" r:id="rId6"/>
    <p:sldLayoutId id="2148800359" r:id="rId7"/>
    <p:sldLayoutId id="2148800360" r:id="rId8"/>
    <p:sldLayoutId id="2148800361" r:id="rId9"/>
    <p:sldLayoutId id="2148800362" r:id="rId10"/>
    <p:sldLayoutId id="214880036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4102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353C345B-1353-4222-9A44-007DE8CDF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4823" name="Picture 58" descr="건물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88"/>
            <a:ext cx="91440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9" descr="비누방울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868863"/>
            <a:ext cx="8651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0" descr="비누방울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805488"/>
            <a:ext cx="57626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6" name="Group 10"/>
          <p:cNvGrpSpPr>
            <a:grpSpLocks/>
          </p:cNvGrpSpPr>
          <p:nvPr/>
        </p:nvGrpSpPr>
        <p:grpSpPr bwMode="auto">
          <a:xfrm>
            <a:off x="6372225" y="6381750"/>
            <a:ext cx="2524125" cy="288925"/>
            <a:chOff x="0" y="0"/>
            <a:chExt cx="1590" cy="182"/>
          </a:xfrm>
        </p:grpSpPr>
        <p:sp>
          <p:nvSpPr>
            <p:cNvPr id="3482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864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chemeClr val="bg1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chemeClr val="bg1"/>
                </a:solidFill>
                <a:latin typeface="Impact"/>
              </a:endParaRPr>
            </a:p>
          </p:txBody>
        </p:sp>
        <p:sp>
          <p:nvSpPr>
            <p:cNvPr id="3482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0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chemeClr val="bg1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chemeClr val="bg1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770" r:id="rId1"/>
    <p:sldLayoutId id="2148799771" r:id="rId2"/>
    <p:sldLayoutId id="2148799772" r:id="rId3"/>
    <p:sldLayoutId id="2148799773" r:id="rId4"/>
    <p:sldLayoutId id="2148799774" r:id="rId5"/>
    <p:sldLayoutId id="2148799775" r:id="rId6"/>
    <p:sldLayoutId id="2148799776" r:id="rId7"/>
    <p:sldLayoutId id="2148799777" r:id="rId8"/>
    <p:sldLayoutId id="2148799778" r:id="rId9"/>
    <p:sldLayoutId id="2148799779" r:id="rId10"/>
    <p:sldLayoutId id="214879978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31BDF96-41E5-4007-9942-47497F53A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247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247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247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247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64" r:id="rId1"/>
    <p:sldLayoutId id="2148800365" r:id="rId2"/>
    <p:sldLayoutId id="2148800366" r:id="rId3"/>
    <p:sldLayoutId id="2148800367" r:id="rId4"/>
    <p:sldLayoutId id="2148800368" r:id="rId5"/>
    <p:sldLayoutId id="2148800369" r:id="rId6"/>
    <p:sldLayoutId id="2148800370" r:id="rId7"/>
    <p:sldLayoutId id="2148800371" r:id="rId8"/>
    <p:sldLayoutId id="2148800372" r:id="rId9"/>
    <p:sldLayoutId id="2148800373" r:id="rId10"/>
    <p:sldLayoutId id="214880037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C655F84D-4F79-4E1C-A027-5DCEB5C65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349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349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349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34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75" r:id="rId1"/>
    <p:sldLayoutId id="2148800376" r:id="rId2"/>
    <p:sldLayoutId id="2148800377" r:id="rId3"/>
    <p:sldLayoutId id="2148800378" r:id="rId4"/>
    <p:sldLayoutId id="2148800379" r:id="rId5"/>
    <p:sldLayoutId id="2148800380" r:id="rId6"/>
    <p:sldLayoutId id="2148800381" r:id="rId7"/>
    <p:sldLayoutId id="2148800382" r:id="rId8"/>
    <p:sldLayoutId id="2148800383" r:id="rId9"/>
    <p:sldLayoutId id="2148800384" r:id="rId10"/>
    <p:sldLayoutId id="214880038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451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452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64516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957" r:id="rId1"/>
    <p:sldLayoutId id="2148799958" r:id="rId2"/>
    <p:sldLayoutId id="2148799959" r:id="rId3"/>
    <p:sldLayoutId id="2148799960" r:id="rId4"/>
    <p:sldLayoutId id="2148799961" r:id="rId5"/>
    <p:sldLayoutId id="2148799962" r:id="rId6"/>
    <p:sldLayoutId id="2148799963" r:id="rId7"/>
    <p:sldLayoutId id="2148799964" r:id="rId8"/>
    <p:sldLayoutId id="2148799965" r:id="rId9"/>
    <p:sldLayoutId id="2148799966" r:id="rId10"/>
    <p:sldLayoutId id="214879996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3B5B2933-ACB6-4716-87FA-625B394CE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54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554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554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68" r:id="rId1"/>
    <p:sldLayoutId id="2148799969" r:id="rId2"/>
    <p:sldLayoutId id="2148799970" r:id="rId3"/>
    <p:sldLayoutId id="2148799971" r:id="rId4"/>
    <p:sldLayoutId id="2148799972" r:id="rId5"/>
    <p:sldLayoutId id="2148799973" r:id="rId6"/>
    <p:sldLayoutId id="2148799974" r:id="rId7"/>
    <p:sldLayoutId id="2148799975" r:id="rId8"/>
    <p:sldLayoutId id="2148799976" r:id="rId9"/>
    <p:sldLayoutId id="2148799977" r:id="rId10"/>
    <p:sldLayoutId id="214879997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D0ADC295-2242-4C8B-A4BA-7C6E0B578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656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656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657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79" r:id="rId1"/>
    <p:sldLayoutId id="2148799980" r:id="rId2"/>
    <p:sldLayoutId id="2148799981" r:id="rId3"/>
    <p:sldLayoutId id="2148799982" r:id="rId4"/>
    <p:sldLayoutId id="2148799983" r:id="rId5"/>
    <p:sldLayoutId id="2148799984" r:id="rId6"/>
    <p:sldLayoutId id="2148799985" r:id="rId7"/>
    <p:sldLayoutId id="2148799986" r:id="rId8"/>
    <p:sldLayoutId id="2148799987" r:id="rId9"/>
    <p:sldLayoutId id="2148799988" r:id="rId10"/>
    <p:sldLayoutId id="214879998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2673F1E9-2BB4-4ABA-916A-BFA8D74F1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759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759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759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990" r:id="rId1"/>
    <p:sldLayoutId id="2148799991" r:id="rId2"/>
    <p:sldLayoutId id="2148799992" r:id="rId3"/>
    <p:sldLayoutId id="2148799993" r:id="rId4"/>
    <p:sldLayoutId id="2148799994" r:id="rId5"/>
    <p:sldLayoutId id="2148799995" r:id="rId6"/>
    <p:sldLayoutId id="2148799996" r:id="rId7"/>
    <p:sldLayoutId id="2148799997" r:id="rId8"/>
    <p:sldLayoutId id="2148799998" r:id="rId9"/>
    <p:sldLayoutId id="2148799999" r:id="rId10"/>
    <p:sldLayoutId id="214880000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838501F-EB15-4686-AA38-5309DF1F9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861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861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001" r:id="rId1"/>
    <p:sldLayoutId id="2148800002" r:id="rId2"/>
    <p:sldLayoutId id="2148800003" r:id="rId3"/>
    <p:sldLayoutId id="2148800004" r:id="rId4"/>
    <p:sldLayoutId id="2148800005" r:id="rId5"/>
    <p:sldLayoutId id="2148800006" r:id="rId6"/>
    <p:sldLayoutId id="2148800007" r:id="rId7"/>
    <p:sldLayoutId id="2148800008" r:id="rId8"/>
    <p:sldLayoutId id="2148800009" r:id="rId9"/>
    <p:sldLayoutId id="2148800010" r:id="rId10"/>
    <p:sldLayoutId id="214880001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3A9A5F42-B15A-45CC-A036-87A383122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6964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6964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012" r:id="rId1"/>
    <p:sldLayoutId id="2148800013" r:id="rId2"/>
    <p:sldLayoutId id="2148800014" r:id="rId3"/>
    <p:sldLayoutId id="2148800015" r:id="rId4"/>
    <p:sldLayoutId id="2148800016" r:id="rId5"/>
    <p:sldLayoutId id="2148800017" r:id="rId6"/>
    <p:sldLayoutId id="2148800018" r:id="rId7"/>
    <p:sldLayoutId id="2148800019" r:id="rId8"/>
    <p:sldLayoutId id="2148800020" r:id="rId9"/>
    <p:sldLayoutId id="2148800021" r:id="rId10"/>
    <p:sldLayoutId id="214880002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066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066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70660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023" r:id="rId1"/>
    <p:sldLayoutId id="2148800024" r:id="rId2"/>
    <p:sldLayoutId id="2148800025" r:id="rId3"/>
    <p:sldLayoutId id="2148800026" r:id="rId4"/>
    <p:sldLayoutId id="2148800027" r:id="rId5"/>
    <p:sldLayoutId id="2148800028" r:id="rId6"/>
    <p:sldLayoutId id="2148800029" r:id="rId7"/>
    <p:sldLayoutId id="2148800030" r:id="rId8"/>
    <p:sldLayoutId id="2148800031" r:id="rId9"/>
    <p:sldLayoutId id="2148800032" r:id="rId10"/>
    <p:sldLayoutId id="214880003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2" descr="건물그림자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668963"/>
            <a:ext cx="350996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88" descr="물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8"/>
            <a:ext cx="91440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91" descr="나무그림자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19240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94" descr="구름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44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89" descr="건물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24175"/>
            <a:ext cx="37449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90" descr="나무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9144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제목 스타일 편집</a:t>
            </a:r>
          </a:p>
        </p:txBody>
      </p:sp>
      <p:sp>
        <p:nvSpPr>
          <p:cNvPr id="103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E571C72F-598D-4D3E-BAD9-D627B9A2B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692" name="Picture 93" descr="나무그림자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5608638"/>
            <a:ext cx="76088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95" descr="지구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65400"/>
            <a:ext cx="26638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4" name="Picture 96" descr="비누방울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20938"/>
            <a:ext cx="3024188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97" descr="안개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144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6" name="Picture 102" descr="건물그림자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45150"/>
            <a:ext cx="35814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97" name="Group 17"/>
          <p:cNvGrpSpPr>
            <a:grpSpLocks/>
          </p:cNvGrpSpPr>
          <p:nvPr/>
        </p:nvGrpSpPr>
        <p:grpSpPr bwMode="auto">
          <a:xfrm>
            <a:off x="468313" y="6381750"/>
            <a:ext cx="2590800" cy="288925"/>
            <a:chOff x="0" y="0"/>
            <a:chExt cx="1632" cy="182"/>
          </a:xfrm>
        </p:grpSpPr>
        <p:sp>
          <p:nvSpPr>
            <p:cNvPr id="7170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FFFFFF">
                      <a:alpha val="79999"/>
                    </a:srgbClr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FFFFFF">
                    <a:alpha val="79999"/>
                  </a:srgbClr>
                </a:solidFill>
                <a:latin typeface="Impact"/>
              </a:endParaRPr>
            </a:p>
          </p:txBody>
        </p:sp>
        <p:sp>
          <p:nvSpPr>
            <p:cNvPr id="7170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FFFFFF">
                      <a:alpha val="79999"/>
                    </a:srgbClr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FFFFFF">
                    <a:alpha val="79999"/>
                  </a:srgbClr>
                </a:solidFill>
                <a:latin typeface="Arial"/>
              </a:endParaRPr>
            </a:p>
          </p:txBody>
        </p:sp>
      </p:grpSp>
      <p:pic>
        <p:nvPicPr>
          <p:cNvPr id="71698" name="Picture 103" descr="반짝이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205038"/>
            <a:ext cx="334486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9" name="Picture 104" descr="반짝이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8540">
            <a:off x="6589713" y="3789363"/>
            <a:ext cx="2590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0" name="Picture 105" descr="지구그림자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5876925"/>
            <a:ext cx="2736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034" r:id="rId1"/>
    <p:sldLayoutId id="2148800035" r:id="rId2"/>
    <p:sldLayoutId id="2148800036" r:id="rId3"/>
    <p:sldLayoutId id="2148800037" r:id="rId4"/>
    <p:sldLayoutId id="2148800038" r:id="rId5"/>
    <p:sldLayoutId id="2148800039" r:id="rId6"/>
    <p:sldLayoutId id="2148800040" r:id="rId7"/>
    <p:sldLayoutId id="2148800041" r:id="rId8"/>
    <p:sldLayoutId id="2148800042" r:id="rId9"/>
    <p:sldLayoutId id="2148800043" r:id="rId10"/>
    <p:sldLayoutId id="214880004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Gulim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cs typeface="Gulim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3584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3584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35844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781" r:id="rId1"/>
    <p:sldLayoutId id="2148799782" r:id="rId2"/>
    <p:sldLayoutId id="2148799783" r:id="rId3"/>
    <p:sldLayoutId id="2148799784" r:id="rId4"/>
    <p:sldLayoutId id="2148799785" r:id="rId5"/>
    <p:sldLayoutId id="2148799786" r:id="rId6"/>
    <p:sldLayoutId id="2148799787" r:id="rId7"/>
    <p:sldLayoutId id="2148799788" r:id="rId8"/>
    <p:sldLayoutId id="2148799789" r:id="rId9"/>
    <p:sldLayoutId id="2148799790" r:id="rId10"/>
    <p:sldLayoutId id="214879979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64010216-D5C4-4962-AFD8-40C73F0CF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71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271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271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271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045" r:id="rId1"/>
    <p:sldLayoutId id="2148800046" r:id="rId2"/>
    <p:sldLayoutId id="2148800047" r:id="rId3"/>
    <p:sldLayoutId id="2148800048" r:id="rId4"/>
    <p:sldLayoutId id="2148800049" r:id="rId5"/>
    <p:sldLayoutId id="2148800050" r:id="rId6"/>
    <p:sldLayoutId id="2148800051" r:id="rId7"/>
    <p:sldLayoutId id="2148800052" r:id="rId8"/>
    <p:sldLayoutId id="2148800053" r:id="rId9"/>
    <p:sldLayoutId id="2148800054" r:id="rId10"/>
    <p:sldLayoutId id="214880005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3DFD305-235D-4E73-BDD8-EF778D620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373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373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373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056" r:id="rId1"/>
    <p:sldLayoutId id="2148800057" r:id="rId2"/>
    <p:sldLayoutId id="2148800058" r:id="rId3"/>
    <p:sldLayoutId id="2148800059" r:id="rId4"/>
    <p:sldLayoutId id="2148800060" r:id="rId5"/>
    <p:sldLayoutId id="2148800061" r:id="rId6"/>
    <p:sldLayoutId id="2148800062" r:id="rId7"/>
    <p:sldLayoutId id="2148800063" r:id="rId8"/>
    <p:sldLayoutId id="2148800064" r:id="rId9"/>
    <p:sldLayoutId id="2148800065" r:id="rId10"/>
    <p:sldLayoutId id="214880006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67F5947-A363-447C-A4C2-305B1DA6B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476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476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476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067" r:id="rId1"/>
    <p:sldLayoutId id="2148800068" r:id="rId2"/>
    <p:sldLayoutId id="2148800069" r:id="rId3"/>
    <p:sldLayoutId id="2148800070" r:id="rId4"/>
    <p:sldLayoutId id="2148800071" r:id="rId5"/>
    <p:sldLayoutId id="2148800072" r:id="rId6"/>
    <p:sldLayoutId id="2148800073" r:id="rId7"/>
    <p:sldLayoutId id="2148800074" r:id="rId8"/>
    <p:sldLayoutId id="2148800075" r:id="rId9"/>
    <p:sldLayoutId id="2148800076" r:id="rId10"/>
    <p:sldLayoutId id="214880007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5F18B80-68C3-4377-81E5-F7D75DB1D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578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578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578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078" r:id="rId1"/>
    <p:sldLayoutId id="2148800079" r:id="rId2"/>
    <p:sldLayoutId id="2148800080" r:id="rId3"/>
    <p:sldLayoutId id="2148800081" r:id="rId4"/>
    <p:sldLayoutId id="2148800082" r:id="rId5"/>
    <p:sldLayoutId id="2148800083" r:id="rId6"/>
    <p:sldLayoutId id="2148800084" r:id="rId7"/>
    <p:sldLayoutId id="2148800085" r:id="rId8"/>
    <p:sldLayoutId id="2148800086" r:id="rId9"/>
    <p:sldLayoutId id="2148800087" r:id="rId10"/>
    <p:sldLayoutId id="214880008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66E584E8-8B85-42D1-879F-1DE7212D5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680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680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680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681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86" r:id="rId1"/>
    <p:sldLayoutId id="2148800387" r:id="rId2"/>
    <p:sldLayoutId id="2148800388" r:id="rId3"/>
    <p:sldLayoutId id="2148800389" r:id="rId4"/>
    <p:sldLayoutId id="2148800390" r:id="rId5"/>
    <p:sldLayoutId id="2148800391" r:id="rId6"/>
    <p:sldLayoutId id="2148800392" r:id="rId7"/>
    <p:sldLayoutId id="2148800393" r:id="rId8"/>
    <p:sldLayoutId id="2148800394" r:id="rId9"/>
    <p:sldLayoutId id="2148800395" r:id="rId10"/>
    <p:sldLayoutId id="214880039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783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783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77828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089" r:id="rId1"/>
    <p:sldLayoutId id="2148800090" r:id="rId2"/>
    <p:sldLayoutId id="2148800091" r:id="rId3"/>
    <p:sldLayoutId id="2148800092" r:id="rId4"/>
    <p:sldLayoutId id="2148800093" r:id="rId5"/>
    <p:sldLayoutId id="2148800094" r:id="rId6"/>
    <p:sldLayoutId id="2148800095" r:id="rId7"/>
    <p:sldLayoutId id="2148800096" r:id="rId8"/>
    <p:sldLayoutId id="2148800097" r:id="rId9"/>
    <p:sldLayoutId id="2148800098" r:id="rId10"/>
    <p:sldLayoutId id="214880009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885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885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78852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00" r:id="rId1"/>
    <p:sldLayoutId id="2148800101" r:id="rId2"/>
    <p:sldLayoutId id="2148800102" r:id="rId3"/>
    <p:sldLayoutId id="2148800103" r:id="rId4"/>
    <p:sldLayoutId id="2148800104" r:id="rId5"/>
    <p:sldLayoutId id="2148800105" r:id="rId6"/>
    <p:sldLayoutId id="2148800106" r:id="rId7"/>
    <p:sldLayoutId id="2148800107" r:id="rId8"/>
    <p:sldLayoutId id="2148800108" r:id="rId9"/>
    <p:sldLayoutId id="2148800109" r:id="rId10"/>
    <p:sldLayoutId id="214880011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7987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7988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79876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11" r:id="rId1"/>
    <p:sldLayoutId id="2148800112" r:id="rId2"/>
    <p:sldLayoutId id="2148800113" r:id="rId3"/>
    <p:sldLayoutId id="2148800114" r:id="rId4"/>
    <p:sldLayoutId id="2148800115" r:id="rId5"/>
    <p:sldLayoutId id="2148800116" r:id="rId6"/>
    <p:sldLayoutId id="2148800117" r:id="rId7"/>
    <p:sldLayoutId id="2148800118" r:id="rId8"/>
    <p:sldLayoutId id="2148800119" r:id="rId9"/>
    <p:sldLayoutId id="2148800120" r:id="rId10"/>
    <p:sldLayoutId id="214880012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090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090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80900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22" r:id="rId1"/>
    <p:sldLayoutId id="2148800123" r:id="rId2"/>
    <p:sldLayoutId id="2148800124" r:id="rId3"/>
    <p:sldLayoutId id="2148800125" r:id="rId4"/>
    <p:sldLayoutId id="2148800126" r:id="rId5"/>
    <p:sldLayoutId id="2148800127" r:id="rId6"/>
    <p:sldLayoutId id="2148800128" r:id="rId7"/>
    <p:sldLayoutId id="2148800129" r:id="rId8"/>
    <p:sldLayoutId id="2148800130" r:id="rId9"/>
    <p:sldLayoutId id="2148800131" r:id="rId10"/>
    <p:sldLayoutId id="214880013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192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192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81924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33" r:id="rId1"/>
    <p:sldLayoutId id="2148800134" r:id="rId2"/>
    <p:sldLayoutId id="2148800135" r:id="rId3"/>
    <p:sldLayoutId id="2148800136" r:id="rId4"/>
    <p:sldLayoutId id="2148800137" r:id="rId5"/>
    <p:sldLayoutId id="2148800138" r:id="rId6"/>
    <p:sldLayoutId id="2148800139" r:id="rId7"/>
    <p:sldLayoutId id="2148800140" r:id="rId8"/>
    <p:sldLayoutId id="2148800141" r:id="rId9"/>
    <p:sldLayoutId id="2148800142" r:id="rId10"/>
    <p:sldLayoutId id="214880014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titled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799792" r:id="rId1"/>
    <p:sldLayoutId id="2148799793" r:id="rId2"/>
    <p:sldLayoutId id="2148799794" r:id="rId3"/>
    <p:sldLayoutId id="2148799795" r:id="rId4"/>
    <p:sldLayoutId id="2148799796" r:id="rId5"/>
    <p:sldLayoutId id="2148799797" r:id="rId6"/>
    <p:sldLayoutId id="2148799798" r:id="rId7"/>
    <p:sldLayoutId id="2148799799" r:id="rId8"/>
    <p:sldLayoutId id="2148799800" r:id="rId9"/>
    <p:sldLayoutId id="2148799801" r:id="rId10"/>
    <p:sldLayoutId id="214879980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Guli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  <a:cs typeface="Guli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  <a:cs typeface="Guli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  <a:cs typeface="Guli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  <a:cs typeface="Guli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295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295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82948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44" r:id="rId1"/>
    <p:sldLayoutId id="2148800145" r:id="rId2"/>
    <p:sldLayoutId id="2148800146" r:id="rId3"/>
    <p:sldLayoutId id="2148800147" r:id="rId4"/>
    <p:sldLayoutId id="2148800148" r:id="rId5"/>
    <p:sldLayoutId id="2148800149" r:id="rId6"/>
    <p:sldLayoutId id="2148800150" r:id="rId7"/>
    <p:sldLayoutId id="2148800151" r:id="rId8"/>
    <p:sldLayoutId id="2148800152" r:id="rId9"/>
    <p:sldLayoutId id="2148800153" r:id="rId10"/>
    <p:sldLayoutId id="214880015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  <a:endParaRPr lang="th-TH" altLang="th-TH" smtClean="0"/>
          </a:p>
        </p:txBody>
      </p:sp>
      <p:sp>
        <p:nvSpPr>
          <p:cNvPr id="839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  <a:endParaRPr lang="th-TH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8D0575C8-9512-454D-9CBF-166B0B665305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B803B37A-96C3-47F9-8FB5-7ABB17DB72A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397" r:id="rId1"/>
    <p:sldLayoutId id="2148800398" r:id="rId2"/>
    <p:sldLayoutId id="2148800399" r:id="rId3"/>
    <p:sldLayoutId id="2148800400" r:id="rId4"/>
    <p:sldLayoutId id="2148800401" r:id="rId5"/>
    <p:sldLayoutId id="2148800402" r:id="rId6"/>
    <p:sldLayoutId id="2148800403" r:id="rId7"/>
    <p:sldLayoutId id="2148800404" r:id="rId8"/>
    <p:sldLayoutId id="2148800405" r:id="rId9"/>
    <p:sldLayoutId id="2148800406" r:id="rId10"/>
    <p:sldLayoutId id="2148800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algun Gothic" pitchFamily="34" charset="-127"/>
          <a:cs typeface="Malgun 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3F7DEC1B-03E9-449F-B5FB-701FE743B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99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500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500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500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08" r:id="rId1"/>
    <p:sldLayoutId id="2148800409" r:id="rId2"/>
    <p:sldLayoutId id="2148800410" r:id="rId3"/>
    <p:sldLayoutId id="2148800411" r:id="rId4"/>
    <p:sldLayoutId id="2148800412" r:id="rId5"/>
    <p:sldLayoutId id="2148800413" r:id="rId6"/>
    <p:sldLayoutId id="2148800414" r:id="rId7"/>
    <p:sldLayoutId id="2148800415" r:id="rId8"/>
    <p:sldLayoutId id="2148800416" r:id="rId9"/>
    <p:sldLayoutId id="2148800417" r:id="rId10"/>
    <p:sldLayoutId id="214880041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66202D3-3FD4-4205-833D-568A250B4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602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602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602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602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19" r:id="rId1"/>
    <p:sldLayoutId id="2148800420" r:id="rId2"/>
    <p:sldLayoutId id="2148800421" r:id="rId3"/>
    <p:sldLayoutId id="2148800422" r:id="rId4"/>
    <p:sldLayoutId id="2148800423" r:id="rId5"/>
    <p:sldLayoutId id="2148800424" r:id="rId6"/>
    <p:sldLayoutId id="2148800425" r:id="rId7"/>
    <p:sldLayoutId id="2148800426" r:id="rId8"/>
    <p:sldLayoutId id="2148800427" r:id="rId9"/>
    <p:sldLayoutId id="2148800428" r:id="rId10"/>
    <p:sldLayoutId id="214880042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4BFF4832-87B2-4679-AB08-4149A5A6B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704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704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704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705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30" r:id="rId1"/>
    <p:sldLayoutId id="2148800431" r:id="rId2"/>
    <p:sldLayoutId id="2148800432" r:id="rId3"/>
    <p:sldLayoutId id="2148800433" r:id="rId4"/>
    <p:sldLayoutId id="2148800434" r:id="rId5"/>
    <p:sldLayoutId id="2148800435" r:id="rId6"/>
    <p:sldLayoutId id="2148800436" r:id="rId7"/>
    <p:sldLayoutId id="2148800437" r:id="rId8"/>
    <p:sldLayoutId id="2148800438" r:id="rId9"/>
    <p:sldLayoutId id="2148800439" r:id="rId10"/>
    <p:sldLayoutId id="214880044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716E340C-2D6C-4FF5-9363-5CDBEB5A0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807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807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807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807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41" r:id="rId1"/>
    <p:sldLayoutId id="2148800442" r:id="rId2"/>
    <p:sldLayoutId id="2148800443" r:id="rId3"/>
    <p:sldLayoutId id="2148800444" r:id="rId4"/>
    <p:sldLayoutId id="2148800445" r:id="rId5"/>
    <p:sldLayoutId id="2148800446" r:id="rId6"/>
    <p:sldLayoutId id="2148800447" r:id="rId7"/>
    <p:sldLayoutId id="2148800448" r:id="rId8"/>
    <p:sldLayoutId id="2148800449" r:id="rId9"/>
    <p:sldLayoutId id="2148800450" r:id="rId10"/>
    <p:sldLayoutId id="214880045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6DEAC82E-9930-420B-8244-CB4D9413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909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8909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8909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89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52" r:id="rId1"/>
    <p:sldLayoutId id="2148800453" r:id="rId2"/>
    <p:sldLayoutId id="2148800454" r:id="rId3"/>
    <p:sldLayoutId id="2148800455" r:id="rId4"/>
    <p:sldLayoutId id="2148800456" r:id="rId5"/>
    <p:sldLayoutId id="2148800457" r:id="rId6"/>
    <p:sldLayoutId id="2148800458" r:id="rId7"/>
    <p:sldLayoutId id="2148800459" r:id="rId8"/>
    <p:sldLayoutId id="2148800460" r:id="rId9"/>
    <p:sldLayoutId id="2148800461" r:id="rId10"/>
    <p:sldLayoutId id="214880046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79CD316E-440D-41E2-BE42-D0A72AB61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011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012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012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012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63" r:id="rId1"/>
    <p:sldLayoutId id="2148800464" r:id="rId2"/>
    <p:sldLayoutId id="2148800465" r:id="rId3"/>
    <p:sldLayoutId id="2148800466" r:id="rId4"/>
    <p:sldLayoutId id="2148800467" r:id="rId5"/>
    <p:sldLayoutId id="2148800468" r:id="rId6"/>
    <p:sldLayoutId id="2148800469" r:id="rId7"/>
    <p:sldLayoutId id="2148800470" r:id="rId8"/>
    <p:sldLayoutId id="2148800471" r:id="rId9"/>
    <p:sldLayoutId id="2148800472" r:id="rId10"/>
    <p:sldLayoutId id="214880047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B4A55ADB-BD07-408C-9A2F-B27AE46A5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114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114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114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114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74" r:id="rId1"/>
    <p:sldLayoutId id="2148800475" r:id="rId2"/>
    <p:sldLayoutId id="2148800476" r:id="rId3"/>
    <p:sldLayoutId id="2148800477" r:id="rId4"/>
    <p:sldLayoutId id="2148800478" r:id="rId5"/>
    <p:sldLayoutId id="2148800479" r:id="rId6"/>
    <p:sldLayoutId id="2148800480" r:id="rId7"/>
    <p:sldLayoutId id="2148800481" r:id="rId8"/>
    <p:sldLayoutId id="2148800482" r:id="rId9"/>
    <p:sldLayoutId id="2148800483" r:id="rId10"/>
    <p:sldLayoutId id="214880048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FD5883A6-C4DC-4F74-ABDF-4B680ADA3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16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216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216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217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85" r:id="rId1"/>
    <p:sldLayoutId id="2148800486" r:id="rId2"/>
    <p:sldLayoutId id="2148800487" r:id="rId3"/>
    <p:sldLayoutId id="2148800488" r:id="rId4"/>
    <p:sldLayoutId id="2148800489" r:id="rId5"/>
    <p:sldLayoutId id="2148800490" r:id="rId6"/>
    <p:sldLayoutId id="2148800491" r:id="rId7"/>
    <p:sldLayoutId id="2148800492" r:id="rId8"/>
    <p:sldLayoutId id="2148800493" r:id="rId9"/>
    <p:sldLayoutId id="2148800494" r:id="rId10"/>
    <p:sldLayoutId id="214880049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1B11AF37-DA2F-4F03-B95F-CDF114FA3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89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3789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3789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378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803" r:id="rId1"/>
    <p:sldLayoutId id="2148799804" r:id="rId2"/>
    <p:sldLayoutId id="2148799805" r:id="rId3"/>
    <p:sldLayoutId id="2148799806" r:id="rId4"/>
    <p:sldLayoutId id="2148799807" r:id="rId5"/>
    <p:sldLayoutId id="2148799808" r:id="rId6"/>
    <p:sldLayoutId id="2148799809" r:id="rId7"/>
    <p:sldLayoutId id="2148799810" r:id="rId8"/>
    <p:sldLayoutId id="2148799811" r:id="rId9"/>
    <p:sldLayoutId id="2148799812" r:id="rId10"/>
    <p:sldLayoutId id="214879981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FB358-ABCE-4D40-8F95-37169E620E1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496" r:id="rId1"/>
    <p:sldLayoutId id="2148800497" r:id="rId2"/>
    <p:sldLayoutId id="2148800498" r:id="rId3"/>
    <p:sldLayoutId id="2148800499" r:id="rId4"/>
    <p:sldLayoutId id="2148800500" r:id="rId5"/>
    <p:sldLayoutId id="2148800501" r:id="rId6"/>
    <p:sldLayoutId id="2148800502" r:id="rId7"/>
    <p:sldLayoutId id="2148800503" r:id="rId8"/>
    <p:sldLayoutId id="2148800504" r:id="rId9"/>
    <p:sldLayoutId id="2148800505" r:id="rId10"/>
    <p:sldLayoutId id="21488005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CCA52EBC-0494-4F84-9B67-A69AA8D83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421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421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421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07" r:id="rId1"/>
    <p:sldLayoutId id="2148800508" r:id="rId2"/>
    <p:sldLayoutId id="2148800509" r:id="rId3"/>
    <p:sldLayoutId id="2148800510" r:id="rId4"/>
    <p:sldLayoutId id="2148800511" r:id="rId5"/>
    <p:sldLayoutId id="2148800512" r:id="rId6"/>
    <p:sldLayoutId id="2148800513" r:id="rId7"/>
    <p:sldLayoutId id="2148800514" r:id="rId8"/>
    <p:sldLayoutId id="2148800515" r:id="rId9"/>
    <p:sldLayoutId id="2148800516" r:id="rId10"/>
    <p:sldLayoutId id="214880051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A4F294C-9306-4533-BBC8-18996048F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523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524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524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524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18" r:id="rId1"/>
    <p:sldLayoutId id="2148800519" r:id="rId2"/>
    <p:sldLayoutId id="2148800520" r:id="rId3"/>
    <p:sldLayoutId id="2148800521" r:id="rId4"/>
    <p:sldLayoutId id="2148800522" r:id="rId5"/>
    <p:sldLayoutId id="2148800523" r:id="rId6"/>
    <p:sldLayoutId id="2148800524" r:id="rId7"/>
    <p:sldLayoutId id="2148800525" r:id="rId8"/>
    <p:sldLayoutId id="2148800526" r:id="rId9"/>
    <p:sldLayoutId id="2148800527" r:id="rId10"/>
    <p:sldLayoutId id="214880052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6BA6815F-BAE4-4F8F-9B6B-F5CA31BD4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626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626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626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626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29" r:id="rId1"/>
    <p:sldLayoutId id="2148800530" r:id="rId2"/>
    <p:sldLayoutId id="2148800531" r:id="rId3"/>
    <p:sldLayoutId id="2148800532" r:id="rId4"/>
    <p:sldLayoutId id="2148800533" r:id="rId5"/>
    <p:sldLayoutId id="2148800534" r:id="rId6"/>
    <p:sldLayoutId id="2148800535" r:id="rId7"/>
    <p:sldLayoutId id="2148800536" r:id="rId8"/>
    <p:sldLayoutId id="2148800537" r:id="rId9"/>
    <p:sldLayoutId id="2148800538" r:id="rId10"/>
    <p:sldLayoutId id="214880053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6215898-DA83-41E6-9D7C-5C4CD33BC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728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728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728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7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40" r:id="rId1"/>
    <p:sldLayoutId id="2148800541" r:id="rId2"/>
    <p:sldLayoutId id="2148800542" r:id="rId3"/>
    <p:sldLayoutId id="2148800543" r:id="rId4"/>
    <p:sldLayoutId id="2148800544" r:id="rId5"/>
    <p:sldLayoutId id="2148800545" r:id="rId6"/>
    <p:sldLayoutId id="2148800546" r:id="rId7"/>
    <p:sldLayoutId id="2148800547" r:id="rId8"/>
    <p:sldLayoutId id="2148800548" r:id="rId9"/>
    <p:sldLayoutId id="2148800549" r:id="rId10"/>
    <p:sldLayoutId id="214880055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B4BC164-D08F-4885-8C0F-6F1EF5FEC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831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831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831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831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51" r:id="rId1"/>
    <p:sldLayoutId id="2148800552" r:id="rId2"/>
    <p:sldLayoutId id="2148800553" r:id="rId3"/>
    <p:sldLayoutId id="2148800554" r:id="rId4"/>
    <p:sldLayoutId id="2148800555" r:id="rId5"/>
    <p:sldLayoutId id="2148800556" r:id="rId6"/>
    <p:sldLayoutId id="2148800557" r:id="rId7"/>
    <p:sldLayoutId id="2148800558" r:id="rId8"/>
    <p:sldLayoutId id="2148800559" r:id="rId9"/>
    <p:sldLayoutId id="2148800560" r:id="rId10"/>
    <p:sldLayoutId id="214880056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7FF9CF32-DEDB-41B6-8878-9827E0653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933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9933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9933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9933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62" r:id="rId1"/>
    <p:sldLayoutId id="2148800563" r:id="rId2"/>
    <p:sldLayoutId id="2148800564" r:id="rId3"/>
    <p:sldLayoutId id="2148800565" r:id="rId4"/>
    <p:sldLayoutId id="2148800566" r:id="rId5"/>
    <p:sldLayoutId id="2148800567" r:id="rId6"/>
    <p:sldLayoutId id="2148800568" r:id="rId7"/>
    <p:sldLayoutId id="2148800569" r:id="rId8"/>
    <p:sldLayoutId id="2148800570" r:id="rId9"/>
    <p:sldLayoutId id="2148800571" r:id="rId10"/>
    <p:sldLayoutId id="214880057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D9A7B60F-8A58-40FE-8DF3-ED0EB3343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035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036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036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036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73" r:id="rId1"/>
    <p:sldLayoutId id="2148800574" r:id="rId2"/>
    <p:sldLayoutId id="2148800575" r:id="rId3"/>
    <p:sldLayoutId id="2148800576" r:id="rId4"/>
    <p:sldLayoutId id="2148800577" r:id="rId5"/>
    <p:sldLayoutId id="2148800578" r:id="rId6"/>
    <p:sldLayoutId id="2148800579" r:id="rId7"/>
    <p:sldLayoutId id="2148800580" r:id="rId8"/>
    <p:sldLayoutId id="2148800581" r:id="rId9"/>
    <p:sldLayoutId id="2148800582" r:id="rId10"/>
    <p:sldLayoutId id="214880058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49B0B795-DA91-46D7-9DF2-B9EC7AD36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138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138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138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138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84" r:id="rId1"/>
    <p:sldLayoutId id="2148800585" r:id="rId2"/>
    <p:sldLayoutId id="2148800586" r:id="rId3"/>
    <p:sldLayoutId id="2148800587" r:id="rId4"/>
    <p:sldLayoutId id="2148800588" r:id="rId5"/>
    <p:sldLayoutId id="2148800589" r:id="rId6"/>
    <p:sldLayoutId id="2148800590" r:id="rId7"/>
    <p:sldLayoutId id="2148800591" r:id="rId8"/>
    <p:sldLayoutId id="2148800592" r:id="rId9"/>
    <p:sldLayoutId id="2148800593" r:id="rId10"/>
    <p:sldLayoutId id="214880059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90E980B1-3BCE-4291-81D5-BFCFC9A2E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0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240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240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241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595" r:id="rId1"/>
    <p:sldLayoutId id="2148800596" r:id="rId2"/>
    <p:sldLayoutId id="2148800597" r:id="rId3"/>
    <p:sldLayoutId id="2148800598" r:id="rId4"/>
    <p:sldLayoutId id="2148800599" r:id="rId5"/>
    <p:sldLayoutId id="2148800600" r:id="rId6"/>
    <p:sldLayoutId id="2148800601" r:id="rId7"/>
    <p:sldLayoutId id="2148800602" r:id="rId8"/>
    <p:sldLayoutId id="2148800603" r:id="rId9"/>
    <p:sldLayoutId id="2148800604" r:id="rId10"/>
    <p:sldLayoutId id="214880060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A546BE6-17FD-487F-9E5E-4A66A1467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3892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3892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814" r:id="rId1"/>
    <p:sldLayoutId id="2148799815" r:id="rId2"/>
    <p:sldLayoutId id="2148799816" r:id="rId3"/>
    <p:sldLayoutId id="2148799817" r:id="rId4"/>
    <p:sldLayoutId id="2148799818" r:id="rId5"/>
    <p:sldLayoutId id="2148799819" r:id="rId6"/>
    <p:sldLayoutId id="2148799820" r:id="rId7"/>
    <p:sldLayoutId id="2148799821" r:id="rId8"/>
    <p:sldLayoutId id="2148799822" r:id="rId9"/>
    <p:sldLayoutId id="2148799823" r:id="rId10"/>
    <p:sldLayoutId id="2148799824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981181A4-D079-48E9-9DB8-BE905D59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3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343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343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343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06" r:id="rId1"/>
    <p:sldLayoutId id="2148800607" r:id="rId2"/>
    <p:sldLayoutId id="2148800608" r:id="rId3"/>
    <p:sldLayoutId id="2148800609" r:id="rId4"/>
    <p:sldLayoutId id="2148800610" r:id="rId5"/>
    <p:sldLayoutId id="2148800611" r:id="rId6"/>
    <p:sldLayoutId id="2148800612" r:id="rId7"/>
    <p:sldLayoutId id="2148800613" r:id="rId8"/>
    <p:sldLayoutId id="2148800614" r:id="rId9"/>
    <p:sldLayoutId id="2148800615" r:id="rId10"/>
    <p:sldLayoutId id="214880061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C2CE818-9043-462F-A060-E03D8BA1F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45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445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445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445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17" r:id="rId1"/>
    <p:sldLayoutId id="2148800618" r:id="rId2"/>
    <p:sldLayoutId id="2148800619" r:id="rId3"/>
    <p:sldLayoutId id="2148800620" r:id="rId4"/>
    <p:sldLayoutId id="2148800621" r:id="rId5"/>
    <p:sldLayoutId id="2148800622" r:id="rId6"/>
    <p:sldLayoutId id="2148800623" r:id="rId7"/>
    <p:sldLayoutId id="2148800624" r:id="rId8"/>
    <p:sldLayoutId id="2148800625" r:id="rId9"/>
    <p:sldLayoutId id="2148800626" r:id="rId10"/>
    <p:sldLayoutId id="214880062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911E1D09-7374-42F5-A8D0-5C4A002A0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548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548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548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28" r:id="rId1"/>
    <p:sldLayoutId id="2148800629" r:id="rId2"/>
    <p:sldLayoutId id="2148800630" r:id="rId3"/>
    <p:sldLayoutId id="2148800631" r:id="rId4"/>
    <p:sldLayoutId id="2148800632" r:id="rId5"/>
    <p:sldLayoutId id="2148800633" r:id="rId6"/>
    <p:sldLayoutId id="2148800634" r:id="rId7"/>
    <p:sldLayoutId id="2148800635" r:id="rId8"/>
    <p:sldLayoutId id="2148800636" r:id="rId9"/>
    <p:sldLayoutId id="2148800637" r:id="rId10"/>
    <p:sldLayoutId id="214880063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90049FB8-F8CE-43FF-AF7C-225013834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650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650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650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650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39" r:id="rId1"/>
    <p:sldLayoutId id="2148800640" r:id="rId2"/>
    <p:sldLayoutId id="2148800641" r:id="rId3"/>
    <p:sldLayoutId id="2148800642" r:id="rId4"/>
    <p:sldLayoutId id="2148800643" r:id="rId5"/>
    <p:sldLayoutId id="2148800644" r:id="rId6"/>
    <p:sldLayoutId id="2148800645" r:id="rId7"/>
    <p:sldLayoutId id="2148800646" r:id="rId8"/>
    <p:sldLayoutId id="2148800647" r:id="rId9"/>
    <p:sldLayoutId id="2148800648" r:id="rId10"/>
    <p:sldLayoutId id="214880064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050EB0FC-ECB7-43CD-8D55-E6A7306BF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52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752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752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753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50" r:id="rId1"/>
    <p:sldLayoutId id="2148800651" r:id="rId2"/>
    <p:sldLayoutId id="2148800652" r:id="rId3"/>
    <p:sldLayoutId id="2148800653" r:id="rId4"/>
    <p:sldLayoutId id="2148800654" r:id="rId5"/>
    <p:sldLayoutId id="2148800655" r:id="rId6"/>
    <p:sldLayoutId id="2148800656" r:id="rId7"/>
    <p:sldLayoutId id="2148800657" r:id="rId8"/>
    <p:sldLayoutId id="2148800658" r:id="rId9"/>
    <p:sldLayoutId id="2148800659" r:id="rId10"/>
    <p:sldLayoutId id="214880066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5A914F5-4F73-4047-9A2A-B3EDB7CA6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855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855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855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855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61" r:id="rId1"/>
    <p:sldLayoutId id="2148800662" r:id="rId2"/>
    <p:sldLayoutId id="2148800663" r:id="rId3"/>
    <p:sldLayoutId id="2148800664" r:id="rId4"/>
    <p:sldLayoutId id="2148800665" r:id="rId5"/>
    <p:sldLayoutId id="2148800666" r:id="rId6"/>
    <p:sldLayoutId id="2148800667" r:id="rId7"/>
    <p:sldLayoutId id="2148800668" r:id="rId8"/>
    <p:sldLayoutId id="2148800669" r:id="rId9"/>
    <p:sldLayoutId id="2148800670" r:id="rId10"/>
    <p:sldLayoutId id="214880067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1CF0A28F-D8BF-405A-A63A-BA561405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957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0957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0957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0957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72" r:id="rId1"/>
    <p:sldLayoutId id="2148800673" r:id="rId2"/>
    <p:sldLayoutId id="2148800674" r:id="rId3"/>
    <p:sldLayoutId id="2148800675" r:id="rId4"/>
    <p:sldLayoutId id="2148800676" r:id="rId5"/>
    <p:sldLayoutId id="2148800677" r:id="rId6"/>
    <p:sldLayoutId id="2148800678" r:id="rId7"/>
    <p:sldLayoutId id="2148800679" r:id="rId8"/>
    <p:sldLayoutId id="2148800680" r:id="rId9"/>
    <p:sldLayoutId id="2148800681" r:id="rId10"/>
    <p:sldLayoutId id="214880068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5E924BCE-E485-4BCC-925D-7A6F26060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059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060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060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060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83" r:id="rId1"/>
    <p:sldLayoutId id="2148800684" r:id="rId2"/>
    <p:sldLayoutId id="2148800685" r:id="rId3"/>
    <p:sldLayoutId id="2148800686" r:id="rId4"/>
    <p:sldLayoutId id="2148800687" r:id="rId5"/>
    <p:sldLayoutId id="2148800688" r:id="rId6"/>
    <p:sldLayoutId id="2148800689" r:id="rId7"/>
    <p:sldLayoutId id="2148800690" r:id="rId8"/>
    <p:sldLayoutId id="2148800691" r:id="rId9"/>
    <p:sldLayoutId id="2148800692" r:id="rId10"/>
    <p:sldLayoutId id="214880069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FC53A7-ADD6-4C2B-B427-FFF07F6B34F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694" r:id="rId1"/>
    <p:sldLayoutId id="2148800695" r:id="rId2"/>
    <p:sldLayoutId id="2148800696" r:id="rId3"/>
    <p:sldLayoutId id="2148800697" r:id="rId4"/>
    <p:sldLayoutId id="2148800698" r:id="rId5"/>
    <p:sldLayoutId id="2148800699" r:id="rId6"/>
    <p:sldLayoutId id="2148800700" r:id="rId7"/>
    <p:sldLayoutId id="2148800701" r:id="rId8"/>
    <p:sldLayoutId id="2148800702" r:id="rId9"/>
    <p:sldLayoutId id="2148800703" r:id="rId10"/>
    <p:sldLayoutId id="21488007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2643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264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264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112644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55" r:id="rId1"/>
    <p:sldLayoutId id="2148800156" r:id="rId2"/>
    <p:sldLayoutId id="2148800157" r:id="rId3"/>
    <p:sldLayoutId id="2148800158" r:id="rId4"/>
    <p:sldLayoutId id="2148800159" r:id="rId5"/>
    <p:sldLayoutId id="2148800160" r:id="rId6"/>
    <p:sldLayoutId id="2148800161" r:id="rId7"/>
    <p:sldLayoutId id="2148800162" r:id="rId8"/>
    <p:sldLayoutId id="2148800163" r:id="rId9"/>
    <p:sldLayoutId id="2148800164" r:id="rId10"/>
    <p:sldLayoutId id="214880016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E929C8CD-AF15-4945-8385-D4392EEFD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994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3994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3994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825" r:id="rId1"/>
    <p:sldLayoutId id="2148799826" r:id="rId2"/>
    <p:sldLayoutId id="2148799827" r:id="rId3"/>
    <p:sldLayoutId id="2148799828" r:id="rId4"/>
    <p:sldLayoutId id="2148799829" r:id="rId5"/>
    <p:sldLayoutId id="2148799830" r:id="rId6"/>
    <p:sldLayoutId id="2148799831" r:id="rId7"/>
    <p:sldLayoutId id="2148799832" r:id="rId8"/>
    <p:sldLayoutId id="2148799833" r:id="rId9"/>
    <p:sldLayoutId id="2148799834" r:id="rId10"/>
    <p:sldLayoutId id="214879983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2CD7B6E-2CA1-4974-8C99-B855CE51A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367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367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367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367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05" r:id="rId1"/>
    <p:sldLayoutId id="2148800706" r:id="rId2"/>
    <p:sldLayoutId id="2148800707" r:id="rId3"/>
    <p:sldLayoutId id="2148800708" r:id="rId4"/>
    <p:sldLayoutId id="2148800709" r:id="rId5"/>
    <p:sldLayoutId id="2148800710" r:id="rId6"/>
    <p:sldLayoutId id="2148800711" r:id="rId7"/>
    <p:sldLayoutId id="2148800712" r:id="rId8"/>
    <p:sldLayoutId id="2148800713" r:id="rId9"/>
    <p:sldLayoutId id="2148800714" r:id="rId10"/>
    <p:sldLayoutId id="214880071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635D88A4-4BFB-4007-B484-88BBEB3BE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469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469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469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46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16" r:id="rId1"/>
    <p:sldLayoutId id="2148800717" r:id="rId2"/>
    <p:sldLayoutId id="2148800718" r:id="rId3"/>
    <p:sldLayoutId id="2148800719" r:id="rId4"/>
    <p:sldLayoutId id="2148800720" r:id="rId5"/>
    <p:sldLayoutId id="2148800721" r:id="rId6"/>
    <p:sldLayoutId id="2148800722" r:id="rId7"/>
    <p:sldLayoutId id="2148800723" r:id="rId8"/>
    <p:sldLayoutId id="2148800724" r:id="rId9"/>
    <p:sldLayoutId id="2148800725" r:id="rId10"/>
    <p:sldLayoutId id="214880072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DFB8BBBF-735C-4EB4-9197-EAD3DD507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571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572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572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572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27" r:id="rId1"/>
    <p:sldLayoutId id="2148800728" r:id="rId2"/>
    <p:sldLayoutId id="2148800729" r:id="rId3"/>
    <p:sldLayoutId id="2148800730" r:id="rId4"/>
    <p:sldLayoutId id="2148800731" r:id="rId5"/>
    <p:sldLayoutId id="2148800732" r:id="rId6"/>
    <p:sldLayoutId id="2148800733" r:id="rId7"/>
    <p:sldLayoutId id="2148800734" r:id="rId8"/>
    <p:sldLayoutId id="2148800735" r:id="rId9"/>
    <p:sldLayoutId id="2148800736" r:id="rId10"/>
    <p:sldLayoutId id="214880073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A1A60BDD-A006-447A-8E53-DBC746CAA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743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674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674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674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38" r:id="rId1"/>
    <p:sldLayoutId id="2148800739" r:id="rId2"/>
    <p:sldLayoutId id="2148800740" r:id="rId3"/>
    <p:sldLayoutId id="2148800741" r:id="rId4"/>
    <p:sldLayoutId id="2148800742" r:id="rId5"/>
    <p:sldLayoutId id="2148800743" r:id="rId6"/>
    <p:sldLayoutId id="2148800744" r:id="rId7"/>
    <p:sldLayoutId id="2148800745" r:id="rId8"/>
    <p:sldLayoutId id="2148800746" r:id="rId9"/>
    <p:sldLayoutId id="2148800747" r:id="rId10"/>
    <p:sldLayoutId id="214880074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7027E6AE-C077-4113-8564-E0F62B198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776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776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777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49" r:id="rId1"/>
    <p:sldLayoutId id="2148800750" r:id="rId2"/>
    <p:sldLayoutId id="2148800751" r:id="rId3"/>
    <p:sldLayoutId id="2148800752" r:id="rId4"/>
    <p:sldLayoutId id="2148800753" r:id="rId5"/>
    <p:sldLayoutId id="2148800754" r:id="rId6"/>
    <p:sldLayoutId id="2148800755" r:id="rId7"/>
    <p:sldLayoutId id="2148800756" r:id="rId8"/>
    <p:sldLayoutId id="2148800757" r:id="rId9"/>
    <p:sldLayoutId id="2148800758" r:id="rId10"/>
    <p:sldLayoutId id="214880075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710FA65E-04F3-4DF3-8505-1626032B7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879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1879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1879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1879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60" r:id="rId1"/>
    <p:sldLayoutId id="2148800761" r:id="rId2"/>
    <p:sldLayoutId id="2148800762" r:id="rId3"/>
    <p:sldLayoutId id="2148800763" r:id="rId4"/>
    <p:sldLayoutId id="2148800764" r:id="rId5"/>
    <p:sldLayoutId id="2148800765" r:id="rId6"/>
    <p:sldLayoutId id="2148800766" r:id="rId7"/>
    <p:sldLayoutId id="2148800767" r:id="rId8"/>
    <p:sldLayoutId id="2148800768" r:id="rId9"/>
    <p:sldLayoutId id="2148800769" r:id="rId10"/>
    <p:sldLayoutId id="214880077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19811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70AA8D-08DE-4A58-B2A6-4B15AA75864A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443EB0-5BD7-489E-8741-41E94401453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166" r:id="rId1"/>
    <p:sldLayoutId id="2148800167" r:id="rId2"/>
    <p:sldLayoutId id="2148800168" r:id="rId3"/>
    <p:sldLayoutId id="2148800169" r:id="rId4"/>
    <p:sldLayoutId id="2148800170" r:id="rId5"/>
    <p:sldLayoutId id="2148800171" r:id="rId6"/>
    <p:sldLayoutId id="2148800172" r:id="rId7"/>
    <p:sldLayoutId id="2148800173" r:id="rId8"/>
    <p:sldLayoutId id="2148800174" r:id="rId9"/>
    <p:sldLayoutId id="2148800175" r:id="rId10"/>
    <p:sldLayoutId id="21488001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algun Gothic" pitchFamily="34" charset="-127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algun Gothic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20835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083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084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120836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77" r:id="rId1"/>
    <p:sldLayoutId id="2148800178" r:id="rId2"/>
    <p:sldLayoutId id="2148800179" r:id="rId3"/>
    <p:sldLayoutId id="2148800180" r:id="rId4"/>
    <p:sldLayoutId id="2148800181" r:id="rId5"/>
    <p:sldLayoutId id="2148800182" r:id="rId6"/>
    <p:sldLayoutId id="2148800183" r:id="rId7"/>
    <p:sldLayoutId id="2148800184" r:id="rId8"/>
    <p:sldLayoutId id="2148800185" r:id="rId9"/>
    <p:sldLayoutId id="2148800186" r:id="rId10"/>
    <p:sldLayoutId id="214880018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0363"/>
            <a:ext cx="68230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21859" name="Group 3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186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186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  <p:pic>
        <p:nvPicPr>
          <p:cNvPr id="121860" name="Picture 55" descr="바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56" descr="지구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084763"/>
            <a:ext cx="1287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57" descr="그림자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81750"/>
            <a:ext cx="1152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8800188" r:id="rId1"/>
    <p:sldLayoutId id="2148800189" r:id="rId2"/>
    <p:sldLayoutId id="2148800190" r:id="rId3"/>
    <p:sldLayoutId id="2148800191" r:id="rId4"/>
    <p:sldLayoutId id="2148800192" r:id="rId5"/>
    <p:sldLayoutId id="2148800193" r:id="rId6"/>
    <p:sldLayoutId id="2148800194" r:id="rId7"/>
    <p:sldLayoutId id="2148800195" r:id="rId8"/>
    <p:sldLayoutId id="2148800196" r:id="rId9"/>
    <p:sldLayoutId id="2148800197" r:id="rId10"/>
    <p:sldLayoutId id="2148800198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  <a:endParaRPr lang="th-TH" altLang="th-TH" smtClean="0"/>
          </a:p>
        </p:txBody>
      </p:sp>
      <p:sp>
        <p:nvSpPr>
          <p:cNvPr id="122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  <a:endParaRPr lang="th-TH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0852F8D3-DB3D-4EB0-9CAA-563380E3F159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Cordia New"/>
              </a:defRPr>
            </a:lvl1pPr>
          </a:lstStyle>
          <a:p>
            <a:pPr>
              <a:defRPr/>
            </a:pPr>
            <a:fld id="{92EAF061-A452-4551-832D-1D71BF96E03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71" r:id="rId1"/>
    <p:sldLayoutId id="2148800772" r:id="rId2"/>
    <p:sldLayoutId id="2148800773" r:id="rId3"/>
    <p:sldLayoutId id="2148800774" r:id="rId4"/>
    <p:sldLayoutId id="2148800775" r:id="rId5"/>
    <p:sldLayoutId id="2148800776" r:id="rId6"/>
    <p:sldLayoutId id="2148800777" r:id="rId7"/>
    <p:sldLayoutId id="2148800778" r:id="rId8"/>
    <p:sldLayoutId id="2148800779" r:id="rId9"/>
    <p:sldLayoutId id="2148800780" r:id="rId10"/>
    <p:sldLayoutId id="2148800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algun Gothic" pitchFamily="34" charset="-127"/>
          <a:cs typeface="Malgun 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 pitchFamily="34" charset="-127"/>
          <a:cs typeface="Malgun Gothic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/>
          <a:cs typeface="맑은 고딕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algun Gothic" pitchFamily="34" charset="-127"/>
          <a:cs typeface="Malgun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3E5807C-9662-461F-9B53-01B2EFCF9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67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4096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4096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4097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799836" r:id="rId1"/>
    <p:sldLayoutId id="2148799837" r:id="rId2"/>
    <p:sldLayoutId id="2148799838" r:id="rId3"/>
    <p:sldLayoutId id="2148799839" r:id="rId4"/>
    <p:sldLayoutId id="2148799840" r:id="rId5"/>
    <p:sldLayoutId id="2148799841" r:id="rId6"/>
    <p:sldLayoutId id="2148799842" r:id="rId7"/>
    <p:sldLayoutId id="2148799843" r:id="rId8"/>
    <p:sldLayoutId id="2148799844" r:id="rId9"/>
    <p:sldLayoutId id="2148799845" r:id="rId10"/>
    <p:sldLayoutId id="214879984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E4BFCDF1-6311-46F8-A2CB-155C9377C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3911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23912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391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391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199" r:id="rId1"/>
    <p:sldLayoutId id="2148800200" r:id="rId2"/>
    <p:sldLayoutId id="2148800201" r:id="rId3"/>
    <p:sldLayoutId id="2148800202" r:id="rId4"/>
    <p:sldLayoutId id="2148800203" r:id="rId5"/>
    <p:sldLayoutId id="2148800204" r:id="rId6"/>
    <p:sldLayoutId id="2148800205" r:id="rId7"/>
    <p:sldLayoutId id="2148800206" r:id="rId8"/>
    <p:sldLayoutId id="2148800207" r:id="rId9"/>
    <p:sldLayoutId id="2148800208" r:id="rId10"/>
    <p:sldLayoutId id="214880020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3D58080-6F61-4ADD-A7E5-BE49FE880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4935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24936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493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493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10" r:id="rId1"/>
    <p:sldLayoutId id="2148800211" r:id="rId2"/>
    <p:sldLayoutId id="2148800212" r:id="rId3"/>
    <p:sldLayoutId id="2148800213" r:id="rId4"/>
    <p:sldLayoutId id="2148800214" r:id="rId5"/>
    <p:sldLayoutId id="2148800215" r:id="rId6"/>
    <p:sldLayoutId id="2148800216" r:id="rId7"/>
    <p:sldLayoutId id="2148800217" r:id="rId8"/>
    <p:sldLayoutId id="2148800218" r:id="rId9"/>
    <p:sldLayoutId id="2148800219" r:id="rId10"/>
    <p:sldLayoutId id="2148800220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E6095E06-C2D1-4FD6-9E44-6AE32EDBF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2596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596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596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21" r:id="rId1"/>
    <p:sldLayoutId id="2148800222" r:id="rId2"/>
    <p:sldLayoutId id="2148800223" r:id="rId3"/>
    <p:sldLayoutId id="2148800224" r:id="rId4"/>
    <p:sldLayoutId id="2148800225" r:id="rId5"/>
    <p:sldLayoutId id="2148800226" r:id="rId6"/>
    <p:sldLayoutId id="2148800227" r:id="rId7"/>
    <p:sldLayoutId id="2148800228" r:id="rId8"/>
    <p:sldLayoutId id="2148800229" r:id="rId9"/>
    <p:sldLayoutId id="2148800230" r:id="rId10"/>
    <p:sldLayoutId id="214880023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386FA62A-AEE9-4EB4-9C51-34A429D9E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26984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698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698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32" r:id="rId1"/>
    <p:sldLayoutId id="2148800233" r:id="rId2"/>
    <p:sldLayoutId id="2148800234" r:id="rId3"/>
    <p:sldLayoutId id="2148800235" r:id="rId4"/>
    <p:sldLayoutId id="2148800236" r:id="rId5"/>
    <p:sldLayoutId id="2148800237" r:id="rId6"/>
    <p:sldLayoutId id="2148800238" r:id="rId7"/>
    <p:sldLayoutId id="2148800239" r:id="rId8"/>
    <p:sldLayoutId id="2148800240" r:id="rId9"/>
    <p:sldLayoutId id="2148800241" r:id="rId10"/>
    <p:sldLayoutId id="214880024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7" descr="바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F2A6F3C3-01D4-4345-A2F7-C46E21ED2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28008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2800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2801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243" r:id="rId1"/>
    <p:sldLayoutId id="2148800244" r:id="rId2"/>
    <p:sldLayoutId id="2148800245" r:id="rId3"/>
    <p:sldLayoutId id="2148800246" r:id="rId4"/>
    <p:sldLayoutId id="2148800247" r:id="rId5"/>
    <p:sldLayoutId id="2148800248" r:id="rId6"/>
    <p:sldLayoutId id="2148800249" r:id="rId7"/>
    <p:sldLayoutId id="2148800250" r:id="rId8"/>
    <p:sldLayoutId id="2148800251" r:id="rId9"/>
    <p:sldLayoutId id="2148800252" r:id="rId10"/>
    <p:sldLayoutId id="2148800253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576933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899" tIns="41449" rIns="82899" bIns="414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title style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text styles</a:t>
            </a:r>
          </a:p>
          <a:p>
            <a:pPr lvl="1"/>
            <a:r>
              <a:rPr lang="th-TH" altLang="th-TH" smtClean="0"/>
              <a:t>Second level</a:t>
            </a:r>
          </a:p>
          <a:p>
            <a:pPr lvl="2"/>
            <a:r>
              <a:rPr lang="th-TH" altLang="th-TH" smtClean="0"/>
              <a:t>Third level</a:t>
            </a:r>
          </a:p>
          <a:p>
            <a:pPr lvl="3"/>
            <a:r>
              <a:rPr lang="th-TH" altLang="th-TH" smtClean="0"/>
              <a:t>Fourth level</a:t>
            </a:r>
          </a:p>
          <a:p>
            <a:pPr lvl="4"/>
            <a:r>
              <a:rPr lang="th-TH" altLang="th-TH" smtClean="0"/>
              <a:t>Fifth level</a:t>
            </a:r>
          </a:p>
        </p:txBody>
      </p:sp>
      <p:sp>
        <p:nvSpPr>
          <p:cNvPr id="149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6813"/>
            <a:ext cx="21399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>
            <a:lvl1pPr latinLnBrk="0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9A89DB9-17F6-4A93-96B0-FB64EAA911AE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149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>
            <a:lvl1pPr algn="ctr" latinLnBrk="0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9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6813"/>
            <a:ext cx="21367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899" tIns="41449" rIns="82899" bIns="41449" numCol="1" anchor="t" anchorCtr="0" compatLnSpc="1">
            <a:prstTxWarp prst="textNoShape">
              <a:avLst/>
            </a:prstTxWarp>
          </a:bodyPr>
          <a:lstStyle>
            <a:lvl1pPr algn="r" latinLnBrk="0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9C83F23-E7D9-4B08-8373-D4D5A5E428E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82" r:id="rId1"/>
    <p:sldLayoutId id="2148800783" r:id="rId2"/>
    <p:sldLayoutId id="2148800784" r:id="rId3"/>
    <p:sldLayoutId id="2148800785" r:id="rId4"/>
    <p:sldLayoutId id="2148800786" r:id="rId5"/>
    <p:sldLayoutId id="2148800787" r:id="rId6"/>
    <p:sldLayoutId id="2148800788" r:id="rId7"/>
    <p:sldLayoutId id="2148800789" r:id="rId8"/>
    <p:sldLayoutId id="2148800790" r:id="rId9"/>
    <p:sldLayoutId id="2148800791" r:id="rId10"/>
    <p:sldLayoutId id="2148800792" r:id="rId11"/>
  </p:sldLayoutIdLst>
  <p:transition/>
  <p:hf sldNum="0" hdr="0" ftr="0" dt="0"/>
  <p:txStyles>
    <p:titleStyle>
      <a:lvl1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15913" indent="-315913" algn="l" defTabSz="842963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63525" algn="l" defTabSz="842963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cs typeface="+mn-cs"/>
        </a:defRPr>
      </a:lvl2pPr>
      <a:lvl3pPr marL="1054100" indent="-211138" algn="l" defTabSz="8429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474788" indent="-209550" algn="l" defTabSz="8429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897063" indent="-209550" algn="l" defTabSz="84296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3542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8114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2686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7258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5" rIns="82935" bIns="41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title style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600200"/>
            <a:ext cx="82327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5" rIns="82935" bIns="41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text styles</a:t>
            </a:r>
          </a:p>
          <a:p>
            <a:pPr lvl="1"/>
            <a:r>
              <a:rPr lang="th-TH" altLang="th-TH" smtClean="0"/>
              <a:t>Second level</a:t>
            </a:r>
          </a:p>
          <a:p>
            <a:pPr lvl="2"/>
            <a:r>
              <a:rPr lang="th-TH" altLang="th-TH" smtClean="0"/>
              <a:t>Third level</a:t>
            </a:r>
          </a:p>
          <a:p>
            <a:pPr lvl="3"/>
            <a:r>
              <a:rPr lang="th-TH" altLang="th-TH" smtClean="0"/>
              <a:t>Fourth level</a:t>
            </a:r>
          </a:p>
          <a:p>
            <a:pPr lvl="4"/>
            <a:r>
              <a:rPr lang="th-TH" altLang="th-TH" smtClean="0"/>
              <a:t>Fifth level</a:t>
            </a:r>
          </a:p>
        </p:txBody>
      </p:sp>
      <p:sp>
        <p:nvSpPr>
          <p:cNvPr id="1495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6813"/>
            <a:ext cx="21399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35" tIns="41465" rIns="82935" bIns="41465" numCol="1" anchor="t" anchorCtr="0" compatLnSpc="1">
            <a:prstTxWarp prst="textNoShape">
              <a:avLst/>
            </a:prstTxWarp>
          </a:bodyPr>
          <a:lstStyle>
            <a:lvl1pPr latinLnBrk="0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64BFEB1-B863-4993-8180-6BF7AE89EDBB}" type="datetimeFigureOut">
              <a:rPr lang="en-US"/>
              <a:pPr>
                <a:defRPr/>
              </a:pPr>
              <a:t>1/27/2016</a:t>
            </a:fld>
            <a:endParaRPr lang="th-TH"/>
          </a:p>
        </p:txBody>
      </p:sp>
      <p:sp>
        <p:nvSpPr>
          <p:cNvPr id="149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35" tIns="41465" rIns="82935" bIns="41465" numCol="1" anchor="t" anchorCtr="0" compatLnSpc="1">
            <a:prstTxWarp prst="textNoShape">
              <a:avLst/>
            </a:prstTxWarp>
          </a:bodyPr>
          <a:lstStyle>
            <a:lvl1pPr algn="ctr" latinLnBrk="0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9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6813"/>
            <a:ext cx="21367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35" tIns="41465" rIns="82935" bIns="41465" numCol="1" anchor="t" anchorCtr="0" compatLnSpc="1">
            <a:prstTxWarp prst="textNoShape">
              <a:avLst/>
            </a:prstTxWarp>
          </a:bodyPr>
          <a:lstStyle>
            <a:lvl1pPr algn="r" latinLnBrk="0">
              <a:defRPr sz="1300" b="0" i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C183AB3-BBA8-4EDA-80CC-D06BAB71C59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793" r:id="rId1"/>
    <p:sldLayoutId id="2148800794" r:id="rId2"/>
    <p:sldLayoutId id="2148800795" r:id="rId3"/>
    <p:sldLayoutId id="2148800796" r:id="rId4"/>
    <p:sldLayoutId id="2148800797" r:id="rId5"/>
    <p:sldLayoutId id="2148800798" r:id="rId6"/>
    <p:sldLayoutId id="2148800799" r:id="rId7"/>
    <p:sldLayoutId id="2148800800" r:id="rId8"/>
    <p:sldLayoutId id="2148800801" r:id="rId9"/>
    <p:sldLayoutId id="2148800802" r:id="rId10"/>
    <p:sldLayoutId id="2148800803" r:id="rId11"/>
    <p:sldLayoutId id="2148800804" r:id="rId12"/>
  </p:sldLayoutIdLst>
  <p:transition/>
  <p:hf sldNum="0" hdr="0" ftr="0" dt="0"/>
  <p:txStyles>
    <p:titleStyle>
      <a:lvl1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defTabSz="84296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defTabSz="842963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15913" indent="-315913" algn="l" defTabSz="842963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63525" algn="l" defTabSz="842963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cs typeface="+mn-cs"/>
        </a:defRPr>
      </a:lvl2pPr>
      <a:lvl3pPr marL="1054100" indent="-211138" algn="l" defTabSz="8429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474788" indent="-209550" algn="l" defTabSz="8429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897063" indent="-209550" algn="l" defTabSz="84296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3542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8114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2686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725863" indent="-209550" algn="l" defTabSz="84296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8" descr="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th-TH" smtClean="0"/>
              <a:t>마스터 텍스트 스타일을 편집합니다</a:t>
            </a:r>
          </a:p>
          <a:p>
            <a:pPr lvl="1"/>
            <a:r>
              <a:rPr lang="ko-KR" altLang="th-TH" smtClean="0"/>
              <a:t>둘째 수준</a:t>
            </a:r>
          </a:p>
          <a:p>
            <a:pPr lvl="2"/>
            <a:r>
              <a:rPr lang="ko-KR" altLang="th-TH" smtClean="0"/>
              <a:t>셋째 수준</a:t>
            </a:r>
          </a:p>
          <a:p>
            <a:pPr lvl="3"/>
            <a:r>
              <a:rPr lang="ko-KR" altLang="th-TH" smtClean="0"/>
              <a:t>넷째 수준</a:t>
            </a:r>
          </a:p>
          <a:p>
            <a:pPr lvl="4"/>
            <a:r>
              <a:rPr lang="ko-KR" altLang="th-TH" smtClean="0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</a:lstStyle>
          <a:p>
            <a:pPr>
              <a:defRPr/>
            </a:pPr>
            <a:fld id="{8CDDFE63-6F24-4A02-9721-6F6A0C786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1079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144463"/>
            <a:ext cx="822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Click To Edit Title Style</a:t>
            </a:r>
          </a:p>
        </p:txBody>
      </p:sp>
      <p:grpSp>
        <p:nvGrpSpPr>
          <p:cNvPr id="131080" name="Group 8"/>
          <p:cNvGrpSpPr>
            <a:grpSpLocks/>
          </p:cNvGrpSpPr>
          <p:nvPr/>
        </p:nvGrpSpPr>
        <p:grpSpPr bwMode="auto">
          <a:xfrm>
            <a:off x="250825" y="6381750"/>
            <a:ext cx="2590800" cy="288925"/>
            <a:chOff x="0" y="0"/>
            <a:chExt cx="1632" cy="182"/>
          </a:xfrm>
        </p:grpSpPr>
        <p:sp>
          <p:nvSpPr>
            <p:cNvPr id="13108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726" cy="1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400" kern="10" spc="-70">
                  <a:solidFill>
                    <a:srgbClr val="5F5F5F"/>
                  </a:solidFill>
                  <a:latin typeface="Impact"/>
                </a:rPr>
                <a:t>' LOGO '</a:t>
              </a:r>
              <a:endParaRPr lang="th-TH" sz="1400" kern="10" spc="-70">
                <a:solidFill>
                  <a:srgbClr val="5F5F5F"/>
                </a:solidFill>
                <a:latin typeface="Impact"/>
              </a:endParaRPr>
            </a:p>
          </p:txBody>
        </p:sp>
        <p:sp>
          <p:nvSpPr>
            <p:cNvPr id="13108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4" y="136"/>
              <a:ext cx="908" cy="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800" b="1" kern="10" spc="-40">
                  <a:solidFill>
                    <a:srgbClr val="5F5F5F"/>
                  </a:solidFill>
                  <a:latin typeface="Arial"/>
                  <a:cs typeface="Arial"/>
                </a:rPr>
                <a:t>COMPANY LOGOTYPE INSERT</a:t>
              </a:r>
              <a:endParaRPr lang="th-TH" sz="800" b="1" kern="10" spc="-40">
                <a:solidFill>
                  <a:srgbClr val="5F5F5F"/>
                </a:solidFill>
                <a:latin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8800805" r:id="rId1"/>
    <p:sldLayoutId id="2148800806" r:id="rId2"/>
    <p:sldLayoutId id="2148800807" r:id="rId3"/>
    <p:sldLayoutId id="2148800808" r:id="rId4"/>
    <p:sldLayoutId id="2148800809" r:id="rId5"/>
    <p:sldLayoutId id="2148800810" r:id="rId6"/>
    <p:sldLayoutId id="2148800811" r:id="rId7"/>
    <p:sldLayoutId id="2148800812" r:id="rId8"/>
    <p:sldLayoutId id="2148800813" r:id="rId9"/>
    <p:sldLayoutId id="2148800814" r:id="rId10"/>
    <p:sldLayoutId id="214880081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  <a:cs typeface="HY헤드라인M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024474"/>
          </a:solidFill>
          <a:latin typeface="HY헤드라인M" pitchFamily="2" charset="-127"/>
          <a:ea typeface="HY헤드라인M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Gulim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Gulim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Gulim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ulim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Gulim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  <a:endParaRPr lang="th-TH" altLang="th-TH" smtClean="0"/>
          </a:p>
        </p:txBody>
      </p:sp>
      <p:sp>
        <p:nvSpPr>
          <p:cNvPr id="132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  <a:endParaRPr lang="th-TH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Cordia New"/>
              </a:defRPr>
            </a:lvl1pPr>
          </a:lstStyle>
          <a:p>
            <a:pPr>
              <a:defRPr/>
            </a:pPr>
            <a:fld id="{0B8B9C85-B043-4D45-A36F-88044AACA43F}" type="datetimeFigureOut">
              <a:rPr lang="th-TH"/>
              <a:pPr>
                <a:defRPr/>
              </a:pPr>
              <a:t>27/01/59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Cordi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Cordia New"/>
              </a:defRPr>
            </a:lvl1pPr>
          </a:lstStyle>
          <a:p>
            <a:pPr>
              <a:defRPr/>
            </a:pPr>
            <a:fld id="{450C853A-978A-436A-B6B5-6E2C1D9EC2E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8800816" r:id="rId1"/>
    <p:sldLayoutId id="2148800817" r:id="rId2"/>
    <p:sldLayoutId id="2148800818" r:id="rId3"/>
    <p:sldLayoutId id="2148800819" r:id="rId4"/>
    <p:sldLayoutId id="2148800820" r:id="rId5"/>
    <p:sldLayoutId id="2148800821" r:id="rId6"/>
    <p:sldLayoutId id="2148800822" r:id="rId7"/>
    <p:sldLayoutId id="2148800823" r:id="rId8"/>
    <p:sldLayoutId id="2148800824" r:id="rId9"/>
    <p:sldLayoutId id="2148800825" r:id="rId10"/>
    <p:sldLayoutId id="2148800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algun Gothic"/>
          <a:cs typeface="Malgun 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/>
          <a:cs typeface="Malgun 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/>
          <a:cs typeface="Malgun 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/>
          <a:cs typeface="Malgun 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algun Gothic"/>
          <a:cs typeface="Malgun Gothic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algun Gothic"/>
          <a:cs typeface="Malgun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algun Gothic"/>
          <a:cs typeface="Malgun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algun Gothic"/>
          <a:cs typeface="Malgun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algun Gothic"/>
          <a:cs typeface="Malgun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algun Gothic"/>
          <a:cs typeface="Malgun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3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1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23B7A15-D098-43FC-B2A0-5FBD4E39048D}" type="datetimeFigureOut">
              <a:rPr lang="en-US"/>
              <a:pPr>
                <a:defRPr/>
              </a:pPr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1" cap="all" baseline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1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F016612-1D0C-45C6-B06E-1E9A17B91CF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8800827" r:id="rId1"/>
    <p:sldLayoutId id="2148800828" r:id="rId2"/>
    <p:sldLayoutId id="2148800829" r:id="rId3"/>
    <p:sldLayoutId id="2148800830" r:id="rId4"/>
    <p:sldLayoutId id="2148800831" r:id="rId5"/>
    <p:sldLayoutId id="2148800832" r:id="rId6"/>
    <p:sldLayoutId id="2148800833" r:id="rId7"/>
    <p:sldLayoutId id="2148800834" r:id="rId8"/>
    <p:sldLayoutId id="2148800835" r:id="rId9"/>
    <p:sldLayoutId id="2148800836" r:id="rId10"/>
    <p:sldLayoutId id="2148800837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Malgun Gothic" pitchFamily="34" charset="-127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ea typeface="Malgun Gothic" pitchFamily="34" charset="-127"/>
          <a:cs typeface="Angsana New" pitchFamily="18" charset="-34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ea typeface="Malgun Gothic" pitchFamily="34" charset="-127"/>
          <a:cs typeface="Angsana New" pitchFamily="18" charset="-34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ea typeface="Malgun Gothic" pitchFamily="34" charset="-127"/>
          <a:cs typeface="Angsana New" pitchFamily="18" charset="-34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ea typeface="Malgun Gothic" pitchFamily="34" charset="-127"/>
          <a:cs typeface="Angsana New" pitchFamily="18" charset="-34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cs typeface="Angsana New" pitchFamily="18" charset="-34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cs typeface="Angsana New" pitchFamily="18" charset="-34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cs typeface="Angsana New" pitchFamily="18" charset="-34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  <a:cs typeface="Angsana New" pitchFamily="18" charset="-34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Malgun Gothic" pitchFamily="34" charset="-127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Malgun Gothic" pitchFamily="34" charset="-127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Malgun Gothic" pitchFamily="34" charset="-127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Malgun Gothic" pitchFamily="34" charset="-127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Malgun Gothic" pitchFamily="34" charset="-127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0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90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920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93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920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920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920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920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920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95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958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9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9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0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6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3.emf"/><Relationship Id="rId5" Type="http://schemas.openxmlformats.org/officeDocument/2006/relationships/image" Target="../media/image44.png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85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9.emf"/><Relationship Id="rId5" Type="http://schemas.openxmlformats.org/officeDocument/2006/relationships/image" Target="../media/image54.emf"/><Relationship Id="rId10" Type="http://schemas.openxmlformats.org/officeDocument/2006/relationships/image" Target="../media/image58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4.emf"/><Relationship Id="rId5" Type="http://schemas.openxmlformats.org/officeDocument/2006/relationships/image" Target="../media/image60.emf"/><Relationship Id="rId10" Type="http://schemas.openxmlformats.org/officeDocument/2006/relationships/image" Target="../media/image63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6.emf"/><Relationship Id="rId12" Type="http://schemas.openxmlformats.org/officeDocument/2006/relationships/image" Target="../media/image69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8.emf"/><Relationship Id="rId5" Type="http://schemas.openxmlformats.org/officeDocument/2006/relationships/image" Target="../media/image65.emf"/><Relationship Id="rId10" Type="http://schemas.openxmlformats.org/officeDocument/2006/relationships/image" Target="../media/image67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74.emf"/><Relationship Id="rId5" Type="http://schemas.openxmlformats.org/officeDocument/2006/relationships/image" Target="../media/image70.emf"/><Relationship Id="rId10" Type="http://schemas.openxmlformats.org/officeDocument/2006/relationships/image" Target="../media/image73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79.emf"/><Relationship Id="rId5" Type="http://schemas.openxmlformats.org/officeDocument/2006/relationships/image" Target="../media/image75.emf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80.emf"/><Relationship Id="rId10" Type="http://schemas.openxmlformats.org/officeDocument/2006/relationships/image" Target="../media/image84.e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9.emf"/><Relationship Id="rId5" Type="http://schemas.openxmlformats.org/officeDocument/2006/relationships/image" Target="../media/image85.emf"/><Relationship Id="rId10" Type="http://schemas.openxmlformats.org/officeDocument/2006/relationships/image" Target="../media/image88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1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94.emf"/><Relationship Id="rId5" Type="http://schemas.openxmlformats.org/officeDocument/2006/relationships/image" Target="../media/image90.emf"/><Relationship Id="rId10" Type="http://schemas.openxmlformats.org/officeDocument/2006/relationships/image" Target="../media/image93.e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6.vml"/><Relationship Id="rId6" Type="http://schemas.openxmlformats.org/officeDocument/2006/relationships/slide" Target="slide34.xml"/><Relationship Id="rId11" Type="http://schemas.openxmlformats.org/officeDocument/2006/relationships/image" Target="../media/image99.emf"/><Relationship Id="rId5" Type="http://schemas.openxmlformats.org/officeDocument/2006/relationships/image" Target="../media/image95.emf"/><Relationship Id="rId10" Type="http://schemas.openxmlformats.org/officeDocument/2006/relationships/image" Target="../media/image98.e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8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1.emf"/><Relationship Id="rId12" Type="http://schemas.openxmlformats.org/officeDocument/2006/relationships/image" Target="../media/image104.emf"/><Relationship Id="rId2" Type="http://schemas.openxmlformats.org/officeDocument/2006/relationships/slideLayout" Target="../slideLayouts/slideLayout656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03.emf"/><Relationship Id="rId5" Type="http://schemas.openxmlformats.org/officeDocument/2006/relationships/image" Target="../media/image100.emf"/><Relationship Id="rId10" Type="http://schemas.openxmlformats.org/officeDocument/2006/relationships/image" Target="../media/image102.emf"/><Relationship Id="rId4" Type="http://schemas.openxmlformats.org/officeDocument/2006/relationships/oleObject" Target="../embeddings/oleObject36.bin"/><Relationship Id="rId9" Type="http://schemas.openxmlformats.org/officeDocument/2006/relationships/slide" Target="slide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06.jpeg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38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0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39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3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39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3.png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4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069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8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9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41.xml"/><Relationship Id="rId4" Type="http://schemas.openxmlformats.org/officeDocument/2006/relationships/image" Target="../media/image12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52.xml"/><Relationship Id="rId4" Type="http://schemas.openxmlformats.org/officeDocument/2006/relationships/image" Target="../media/image12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5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5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90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90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90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90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56"/>
          <p:cNvSpPr>
            <a:spLocks noChangeArrowheads="1"/>
          </p:cNvSpPr>
          <p:nvPr/>
        </p:nvSpPr>
        <p:spPr bwMode="auto">
          <a:xfrm>
            <a:off x="0" y="1108075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9600" b="1">
                <a:solidFill>
                  <a:srgbClr val="024474"/>
                </a:solidFill>
                <a:latin typeface="Times New Roman" pitchFamily="18" charset="0"/>
                <a:ea typeface="HY헤드라인M"/>
                <a:cs typeface="IrisUPC" pitchFamily="34" charset="-34"/>
              </a:rPr>
              <a:t>สรุปสถานการณ์น้ำ</a:t>
            </a:r>
            <a:endParaRPr lang="en-US" altLang="th-TH" sz="9600" b="1">
              <a:solidFill>
                <a:srgbClr val="024474"/>
              </a:solidFill>
              <a:latin typeface="Times New Roman" pitchFamily="18" charset="0"/>
              <a:ea typeface="HY헤드라인M"/>
              <a:cs typeface="IrisUPC" pitchFamily="34" charset="-34"/>
            </a:endParaRPr>
          </a:p>
        </p:txBody>
      </p:sp>
      <p:sp>
        <p:nvSpPr>
          <p:cNvPr id="732163" name="Rectangle 14"/>
          <p:cNvSpPr>
            <a:spLocks noChangeArrowheads="1"/>
          </p:cNvSpPr>
          <p:nvPr/>
        </p:nvSpPr>
        <p:spPr bwMode="auto">
          <a:xfrm>
            <a:off x="0" y="1990725"/>
            <a:ext cx="91440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3200" b="1">
                <a:solidFill>
                  <a:srgbClr val="024474"/>
                </a:solidFill>
                <a:latin typeface="Times New Roman" pitchFamily="18" charset="0"/>
                <a:ea typeface="HY헤드라인M"/>
                <a:cs typeface="IrisUPC" pitchFamily="34" charset="-34"/>
              </a:rPr>
              <a:t>ประจำวันที่</a:t>
            </a:r>
            <a:r>
              <a:rPr lang="en-US" altLang="th-TH" sz="3200" b="1">
                <a:solidFill>
                  <a:srgbClr val="024474"/>
                </a:solidFill>
                <a:latin typeface="Times New Roman" pitchFamily="18" charset="0"/>
                <a:ea typeface="HY헤드라인M"/>
                <a:cs typeface="IrisUPC" pitchFamily="34" charset="-34"/>
              </a:rPr>
              <a:t> </a:t>
            </a:r>
            <a:r>
              <a:rPr lang="th-TH" altLang="th-TH" sz="3200" b="1">
                <a:solidFill>
                  <a:srgbClr val="024474"/>
                </a:solidFill>
                <a:latin typeface="AngsanaUPC" pitchFamily="18" charset="-34"/>
                <a:ea typeface="HY헤드라인M"/>
                <a:cs typeface="AngsanaUPC" pitchFamily="18" charset="-34"/>
              </a:rPr>
              <a:t>27 มกราคม </a:t>
            </a:r>
            <a:r>
              <a:rPr lang="th-TH" altLang="th-TH" sz="3200" b="1">
                <a:solidFill>
                  <a:srgbClr val="024474"/>
                </a:solidFill>
                <a:latin typeface="Times New Roman" pitchFamily="18" charset="0"/>
                <a:ea typeface="HY헤드라인M"/>
                <a:cs typeface="IrisUPC" pitchFamily="34" charset="-34"/>
              </a:rPr>
              <a:t>2559</a:t>
            </a:r>
            <a:endParaRPr lang="en-US" altLang="th-TH" sz="3200" b="1">
              <a:solidFill>
                <a:srgbClr val="024474"/>
              </a:solidFill>
              <a:latin typeface="Times New Roman" pitchFamily="18" charset="0"/>
              <a:ea typeface="HY헤드라인M"/>
              <a:cs typeface="IrisUPC" pitchFamily="34" charset="-34"/>
            </a:endParaRPr>
          </a:p>
        </p:txBody>
      </p:sp>
      <p:sp>
        <p:nvSpPr>
          <p:cNvPr id="732164" name="矩形 3"/>
          <p:cNvSpPr>
            <a:spLocks noChangeArrowheads="1"/>
          </p:cNvSpPr>
          <p:nvPr/>
        </p:nvSpPr>
        <p:spPr bwMode="auto">
          <a:xfrm>
            <a:off x="5580063" y="6553200"/>
            <a:ext cx="27463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6286500"/>
            <a:ext cx="9144000" cy="400050"/>
          </a:xfrm>
          <a:prstGeom prst="rect">
            <a:avLst/>
          </a:prstGeom>
          <a:gradFill flip="none"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latinLnBrk="1">
              <a:spcBef>
                <a:spcPts val="0"/>
              </a:spcBef>
              <a:defRPr/>
            </a:pPr>
            <a:endParaRPr lang="th-TH" sz="200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Arial Unicode MS" pitchFamily="34" charset="-128"/>
              <a:cs typeface="Cordia New" pitchFamily="34" charset="-34"/>
            </a:endParaRPr>
          </a:p>
        </p:txBody>
      </p:sp>
      <p:pic>
        <p:nvPicPr>
          <p:cNvPr id="732166" name="Picture 12" descr="logo_rid_thai_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85750"/>
            <a:ext cx="603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298583"/>
            <a:ext cx="9144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ts val="0"/>
              </a:spcBef>
              <a:defRPr/>
            </a:pPr>
            <a:r>
              <a:rPr lang="th-TH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a typeface="Arial Unicode MS" pitchFamily="34" charset="-128"/>
              </a:rPr>
              <a:t>ศูนย์ประมวลวิเคราะห์สถานการณ์น้ำ กรมชลประทาน</a:t>
            </a:r>
            <a:r>
              <a:rPr lang="en-US" sz="1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a typeface="Arial Unicode MS" pitchFamily="34" charset="-128"/>
              </a:rPr>
              <a:t> </a:t>
            </a:r>
            <a:r>
              <a:rPr lang="en-US" sz="105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a typeface="Arial Unicode MS" pitchFamily="34" charset="-128"/>
              </a:rPr>
              <a:t>Water Watch and Monitoring System for Warning Center (WMSC)</a:t>
            </a:r>
          </a:p>
          <a:p>
            <a:pPr algn="ctr" latinLnBrk="1">
              <a:defRPr/>
            </a:pPr>
            <a:endParaRPr lang="th-TH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-214313" y="0"/>
          <a:ext cx="9358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Chart" r:id="rId3" imgW="8886964" imgH="5753137" progId="MSGraph.Chart.8">
                  <p:embed followColorScheme="full"/>
                </p:oleObj>
              </mc:Choice>
              <mc:Fallback>
                <p:oleObj name="Chart" r:id="rId3" imgW="8886964" imgH="575313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4313" y="0"/>
                        <a:ext cx="9358313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26"/>
          <p:cNvSpPr txBox="1">
            <a:spLocks noChangeArrowheads="1"/>
          </p:cNvSpPr>
          <p:nvPr/>
        </p:nvSpPr>
        <p:spPr bwMode="auto">
          <a:xfrm>
            <a:off x="928688" y="2143125"/>
            <a:ext cx="1428750" cy="23812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lIns="82781" tIns="41388" rIns="82781" bIns="41388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1,736.9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14388" y="2492375"/>
            <a:ext cx="2520950" cy="1477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 24 ธ.ค.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  44.9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มม.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          75.2   มม.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มากกว่าค่าเฉลี่ย      30.3   มม.(67%)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มากกว่าปี 2558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30.9   มม.(70%)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142875"/>
          <a:ext cx="914400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Chart" r:id="rId3" imgW="8877263" imgH="5800615" progId="MSGraph.Chart.8">
                  <p:embed followColorScheme="full"/>
                </p:oleObj>
              </mc:Choice>
              <mc:Fallback>
                <p:oleObj name="Chart" r:id="rId3" imgW="8877263" imgH="580061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75"/>
                        <a:ext cx="9144000" cy="597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26"/>
          <p:cNvSpPr txBox="1">
            <a:spLocks noChangeArrowheads="1"/>
          </p:cNvSpPr>
          <p:nvPr/>
        </p:nvSpPr>
        <p:spPr bwMode="auto">
          <a:xfrm>
            <a:off x="1214438" y="1857375"/>
            <a:ext cx="1357312" cy="23812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lIns="82695" tIns="41345" rIns="82695" bIns="41345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2,719.3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079500" y="2325688"/>
            <a:ext cx="2520950" cy="147796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 24 ม.ค.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   21.1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 มม.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           30.7    มม.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มากกว่าค่าเฉลี่ย        9.6     มม.(45%)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มากกว่าปี 2558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 12.7    มม.(71%)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ภาคเหนือรายเดือนตั้งแต่มกราคม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0244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927100"/>
          <a:ext cx="89662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Chart" r:id="rId3" imgW="11782379" imgH="7648648" progId="MSGraph.Chart.8">
                  <p:embed followColorScheme="full"/>
                </p:oleObj>
              </mc:Choice>
              <mc:Fallback>
                <p:oleObj name="Chart" r:id="rId3" imgW="11782379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7100"/>
                        <a:ext cx="8966200" cy="580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ภาคตะวันออกเฉียงเหนือรายเดือนตั้งแต่มกราคม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1268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927100"/>
          <a:ext cx="89662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Chart" r:id="rId3" imgW="11782379" imgH="7648648" progId="MSGraph.Chart.8">
                  <p:embed followColorScheme="full"/>
                </p:oleObj>
              </mc:Choice>
              <mc:Fallback>
                <p:oleObj name="Chart" r:id="rId3" imgW="11782379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7100"/>
                        <a:ext cx="8966200" cy="580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ภาคกลางรายเดือนตั้งแต่มกราคม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2292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857250"/>
          <a:ext cx="89662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Chart" r:id="rId3" imgW="11782379" imgH="7648648" progId="MSGraph.Chart.8">
                  <p:embed followColorScheme="full"/>
                </p:oleObj>
              </mc:Choice>
              <mc:Fallback>
                <p:oleObj name="Chart" r:id="rId3" imgW="11782379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8966200" cy="580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ภาคตะวันออกรายเดือนตั้งแต่มกราคม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3316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927100"/>
          <a:ext cx="89662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Chart" r:id="rId3" imgW="11782379" imgH="7648648" progId="MSGraph.Chart.8">
                  <p:embed followColorScheme="full"/>
                </p:oleObj>
              </mc:Choice>
              <mc:Fallback>
                <p:oleObj name="Chart" r:id="rId3" imgW="11782379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7100"/>
                        <a:ext cx="8966200" cy="580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ภาคใต้(ฝั่งตะวันออก)รายเดือนตั้งแต่มกราคม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4340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63500" y="885825"/>
          <a:ext cx="9048750" cy="605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Chart" r:id="rId3" imgW="11420410" imgH="7648648" progId="MSGraph.Chart.8">
                  <p:embed followColorScheme="full"/>
                </p:oleObj>
              </mc:Choice>
              <mc:Fallback>
                <p:oleObj name="Chart" r:id="rId3" imgW="11420410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885825"/>
                        <a:ext cx="9048750" cy="605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ภาคภาคใต้(ฝั่งตะวันตก) 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5364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928688"/>
          <a:ext cx="89662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Chart" r:id="rId3" imgW="11782379" imgH="7648648" progId="MSGraph.Chart.8">
                  <p:embed followColorScheme="full"/>
                </p:oleObj>
              </mc:Choice>
              <mc:Fallback>
                <p:oleObj name="Chart" r:id="rId3" imgW="11782379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8688"/>
                        <a:ext cx="8966200" cy="580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ทั้งประเทศรายเดือนตั้งแต่มกราคม –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6388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1054100"/>
          <a:ext cx="8966200" cy="580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Chart" r:id="rId3" imgW="11782379" imgH="7648648" progId="MSGraph.Chart.8">
                  <p:embed followColorScheme="full"/>
                </p:oleObj>
              </mc:Choice>
              <mc:Fallback>
                <p:oleObj name="Chart" r:id="rId3" imgW="11782379" imgH="764864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4100"/>
                        <a:ext cx="8966200" cy="580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8"/>
          <p:cNvGraphicFramePr>
            <a:graphicFrameLocks noGrp="1"/>
          </p:cNvGraphicFramePr>
          <p:nvPr/>
        </p:nvGraphicFramePr>
        <p:xfrm>
          <a:off x="1547813" y="754063"/>
          <a:ext cx="6157912" cy="5610225"/>
        </p:xfrm>
        <a:graphic>
          <a:graphicData uri="http://schemas.openxmlformats.org/drawingml/2006/table">
            <a:tbl>
              <a:tblPr/>
              <a:tblGrid>
                <a:gridCol w="1301750"/>
                <a:gridCol w="1712912"/>
                <a:gridCol w="1643063"/>
                <a:gridCol w="1500187"/>
              </a:tblGrid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มกราคม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กุมภาพันธ์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มีนาคม</a:t>
                      </a:r>
                    </a:p>
                  </a:txBody>
                  <a:tcPr marL="9525" marR="9525" marT="9525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ภาคเหนือ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10 - 20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5 - 15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20 - 40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เปรียบเทียบกับค่าปกติ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±10 - 25% 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สูงกว่าค่าปกติเล็กน้อย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ภาคตะวันออกเฉียงเหนือ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น้อยกว่า10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10 - 20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30 - 50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เปรียบเทียบกับค่าปกติ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ภาคกลาง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น้อยกว่า10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10 - 20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30 - 50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เปรียบเทียบกับค่าปกติ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ภาคตะวันออก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10 - 20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20 - 40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50 - 80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เปรียบเทียบกับค่าปกติ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ภาคใต้ฝั่งตะวันออก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40 - 60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20 - 40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50 - 80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เปรียบเทียบกับค่าปกติ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±10 - 25% 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ต่ำกว่าค่าปกติเล็กน้อย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 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±10 - 25% 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ต่ำกว่าค่าปกติเล็กน้อย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ภาคใต้ฝั่งตะวันตก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15 - 30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15 - 30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D06EC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30 - 50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เปรียบเทียบกับค่าปกติ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±10 - 25% 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ต่ำกว่าค่าปกติเล็กน้อย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±10 - 25% 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53404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ต่ำกว่าค่าปกติเล็กน้อย</a:t>
                      </a: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 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algun Gothic" pitchFamily="34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±10 %</a:t>
                      </a:r>
                      <a:b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</a:br>
                      <a:r>
                        <a:rPr kumimoji="0" lang="th-TH" altLang="th-TH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IrisUPC" pitchFamily="34" charset="-34"/>
                          <a:cs typeface="IrisUPC" pitchFamily="34" charset="-34"/>
                        </a:rPr>
                        <a:t>ใกล้เคียงค่าปกติ</a:t>
                      </a:r>
                      <a:endParaRPr kumimoji="0" lang="th-TH" alt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53404"/>
                        </a:solidFill>
                        <a:effectLst/>
                        <a:latin typeface="IrisUPC" pitchFamily="34" charset="-34"/>
                        <a:cs typeface="IrisUPC" pitchFamily="34" charset="-34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4283" name="TextBox 3"/>
          <p:cNvSpPr txBox="1">
            <a:spLocks noChangeArrowheads="1"/>
          </p:cNvSpPr>
          <p:nvPr/>
        </p:nvSpPr>
        <p:spPr bwMode="auto">
          <a:xfrm>
            <a:off x="1638300" y="782638"/>
            <a:ext cx="500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latin typeface="IrisUPC" pitchFamily="34" charset="-34"/>
                <a:cs typeface="IrisUPC" pitchFamily="34" charset="-34"/>
              </a:rPr>
              <a:t>ภาค</a:t>
            </a:r>
          </a:p>
        </p:txBody>
      </p:sp>
      <p:sp>
        <p:nvSpPr>
          <p:cNvPr id="734284" name="TextBox 4"/>
          <p:cNvSpPr txBox="1">
            <a:spLocks noChangeArrowheads="1"/>
          </p:cNvSpPr>
          <p:nvPr/>
        </p:nvSpPr>
        <p:spPr bwMode="auto">
          <a:xfrm>
            <a:off x="2393950" y="692150"/>
            <a:ext cx="500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latin typeface="IrisUPC" pitchFamily="34" charset="-34"/>
                <a:cs typeface="IrisUPC" pitchFamily="34" charset="-34"/>
              </a:rPr>
              <a:t>เดือน</a:t>
            </a:r>
          </a:p>
        </p:txBody>
      </p:sp>
      <p:sp>
        <p:nvSpPr>
          <p:cNvPr id="734285" name="ชื่อเรื่อง 5"/>
          <p:cNvSpPr>
            <a:spLocks noGrp="1"/>
          </p:cNvSpPr>
          <p:nvPr>
            <p:ph type="ctrTitle"/>
          </p:nvPr>
        </p:nvSpPr>
        <p:spPr>
          <a:xfrm>
            <a:off x="1039813" y="0"/>
            <a:ext cx="7215187" cy="785813"/>
          </a:xfrm>
        </p:spPr>
        <p:txBody>
          <a:bodyPr/>
          <a:lstStyle/>
          <a:p>
            <a:pPr eaLnBrk="1" hangingPunct="1"/>
            <a:r>
              <a:rPr lang="th-TH" altLang="th-TH" sz="2400" smtClean="0">
                <a:solidFill>
                  <a:srgbClr val="0070C0"/>
                </a:solidFill>
              </a:rPr>
              <a:t>คาดหมายปริมาตรฝน</a:t>
            </a:r>
            <a:r>
              <a:rPr lang="en-US" altLang="th-TH" sz="2400" smtClean="0">
                <a:solidFill>
                  <a:srgbClr val="0070C0"/>
                </a:solidFill>
              </a:rPr>
              <a:t>(</a:t>
            </a:r>
            <a:r>
              <a:rPr lang="th-TH" altLang="th-TH" sz="2400" smtClean="0">
                <a:solidFill>
                  <a:srgbClr val="0070C0"/>
                </a:solidFill>
              </a:rPr>
              <a:t>มิลลิเมตร</a:t>
            </a:r>
            <a:r>
              <a:rPr lang="en-US" altLang="th-TH" sz="2400" smtClean="0">
                <a:solidFill>
                  <a:srgbClr val="0070C0"/>
                </a:solidFill>
              </a:rPr>
              <a:t>) – </a:t>
            </a:r>
            <a:r>
              <a:rPr lang="th-TH" altLang="th-TH" sz="2400" smtClean="0">
                <a:solidFill>
                  <a:srgbClr val="0070C0"/>
                </a:solidFill>
              </a:rPr>
              <a:t>เปรียบเทียบกับค่าปกติ และจำนวนวันที่ฝนตก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214438" y="2786063"/>
            <a:ext cx="6823075" cy="331787"/>
          </a:xfrm>
        </p:spPr>
        <p:txBody>
          <a:bodyPr/>
          <a:lstStyle/>
          <a:p>
            <a:pPr algn="ctr"/>
            <a:r>
              <a:rPr lang="th-TH" altLang="th-TH" sz="12000" b="1" smtClean="0"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สภาพฝน</a:t>
            </a:r>
          </a:p>
        </p:txBody>
      </p:sp>
      <p:sp>
        <p:nvSpPr>
          <p:cNvPr id="733187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33188" name="Rectangle 3"/>
          <p:cNvSpPr>
            <a:spLocks noChangeArrowheads="1"/>
          </p:cNvSpPr>
          <p:nvPr/>
        </p:nvSpPr>
        <p:spPr bwMode="auto">
          <a:xfrm>
            <a:off x="0" y="6072188"/>
            <a:ext cx="3071813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214438" y="2786063"/>
            <a:ext cx="6823075" cy="331787"/>
          </a:xfrm>
        </p:spPr>
        <p:txBody>
          <a:bodyPr/>
          <a:lstStyle/>
          <a:p>
            <a:pPr algn="ctr"/>
            <a:r>
              <a:rPr lang="th-TH" altLang="th-TH" sz="9600" b="1" smtClean="0"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สถานการณ์น้ำ</a:t>
            </a:r>
            <a:br>
              <a:rPr lang="th-TH" altLang="th-TH" sz="9600" b="1" smtClean="0"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</a:br>
            <a:r>
              <a:rPr lang="th-TH" altLang="th-TH" sz="9600" b="1" smtClean="0"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ในปัจจุบัน</a:t>
            </a:r>
          </a:p>
        </p:txBody>
      </p:sp>
      <p:sp>
        <p:nvSpPr>
          <p:cNvPr id="735235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35236" name="Rectangle 3"/>
          <p:cNvSpPr>
            <a:spLocks noChangeArrowheads="1"/>
          </p:cNvSpPr>
          <p:nvPr/>
        </p:nvSpPr>
        <p:spPr bwMode="auto">
          <a:xfrm>
            <a:off x="0" y="6072188"/>
            <a:ext cx="3071813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8" name="Picture 16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 b="1703"/>
          <a:stretch>
            <a:fillRect/>
          </a:stretch>
        </p:blipFill>
        <p:spPr bwMode="auto">
          <a:xfrm>
            <a:off x="6370638" y="569913"/>
            <a:ext cx="2773362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6259" name="Picture 16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048" r="5821"/>
          <a:stretch>
            <a:fillRect/>
          </a:stretch>
        </p:blipFill>
        <p:spPr bwMode="auto">
          <a:xfrm>
            <a:off x="500063" y="263525"/>
            <a:ext cx="6264275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6260" name="Rectangle 361"/>
          <p:cNvSpPr>
            <a:spLocks noChangeArrowheads="1"/>
          </p:cNvSpPr>
          <p:nvPr/>
        </p:nvSpPr>
        <p:spPr bwMode="auto">
          <a:xfrm>
            <a:off x="3281363" y="588963"/>
            <a:ext cx="3571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72" tIns="41032" rIns="82072" bIns="41032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b="1">
                <a:solidFill>
                  <a:srgbClr val="FF00FF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วันที่ 27 มกราคม 2559</a:t>
            </a:r>
          </a:p>
        </p:txBody>
      </p:sp>
      <p:sp>
        <p:nvSpPr>
          <p:cNvPr id="102542" name="Text Box 142"/>
          <p:cNvSpPr txBox="1">
            <a:spLocks noChangeArrowheads="1"/>
          </p:cNvSpPr>
          <p:nvPr/>
        </p:nvSpPr>
        <p:spPr bwMode="auto">
          <a:xfrm>
            <a:off x="2928938" y="142875"/>
            <a:ext cx="4500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อ่างขนาดใหญ่ทั่วประเทศ  33 อ่าง (%) </a:t>
            </a:r>
          </a:p>
        </p:txBody>
      </p:sp>
      <p:sp>
        <p:nvSpPr>
          <p:cNvPr id="736262" name="Freeform 406"/>
          <p:cNvSpPr>
            <a:spLocks/>
          </p:cNvSpPr>
          <p:nvPr/>
        </p:nvSpPr>
        <p:spPr bwMode="auto">
          <a:xfrm>
            <a:off x="8316913" y="3654425"/>
            <a:ext cx="517525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63" name="Text Box 250"/>
          <p:cNvSpPr txBox="1">
            <a:spLocks noChangeArrowheads="1"/>
          </p:cNvSpPr>
          <p:nvPr/>
        </p:nvSpPr>
        <p:spPr bwMode="auto">
          <a:xfrm>
            <a:off x="7380288" y="3763963"/>
            <a:ext cx="10080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บางลาง</a:t>
            </a:r>
          </a:p>
        </p:txBody>
      </p:sp>
      <p:sp>
        <p:nvSpPr>
          <p:cNvPr id="736264" name="Oval 244"/>
          <p:cNvSpPr>
            <a:spLocks noChangeArrowheads="1"/>
          </p:cNvSpPr>
          <p:nvPr/>
        </p:nvSpPr>
        <p:spPr bwMode="auto">
          <a:xfrm>
            <a:off x="6646863" y="2114550"/>
            <a:ext cx="233362" cy="3540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265" name="Freeform 296"/>
          <p:cNvSpPr>
            <a:spLocks/>
          </p:cNvSpPr>
          <p:nvPr/>
        </p:nvSpPr>
        <p:spPr bwMode="auto">
          <a:xfrm>
            <a:off x="7019925" y="1838325"/>
            <a:ext cx="4318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66" name="Freeform 302"/>
          <p:cNvSpPr>
            <a:spLocks/>
          </p:cNvSpPr>
          <p:nvPr/>
        </p:nvSpPr>
        <p:spPr bwMode="auto">
          <a:xfrm>
            <a:off x="7370763" y="442913"/>
            <a:ext cx="558800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67" name="Text Box 248"/>
          <p:cNvSpPr txBox="1">
            <a:spLocks noChangeArrowheads="1"/>
          </p:cNvSpPr>
          <p:nvPr/>
        </p:nvSpPr>
        <p:spPr bwMode="auto">
          <a:xfrm>
            <a:off x="7858125" y="569913"/>
            <a:ext cx="10096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ปราณบุรี</a:t>
            </a:r>
          </a:p>
        </p:txBody>
      </p:sp>
      <p:sp>
        <p:nvSpPr>
          <p:cNvPr id="736268" name="Text Box 249"/>
          <p:cNvSpPr txBox="1">
            <a:spLocks noChangeArrowheads="1"/>
          </p:cNvSpPr>
          <p:nvPr/>
        </p:nvSpPr>
        <p:spPr bwMode="auto">
          <a:xfrm>
            <a:off x="7286625" y="1693863"/>
            <a:ext cx="122396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รัชชประภา</a:t>
            </a:r>
          </a:p>
        </p:txBody>
      </p:sp>
      <p:sp>
        <p:nvSpPr>
          <p:cNvPr id="736269" name="Freeform 262"/>
          <p:cNvSpPr>
            <a:spLocks/>
          </p:cNvSpPr>
          <p:nvPr/>
        </p:nvSpPr>
        <p:spPr bwMode="auto">
          <a:xfrm>
            <a:off x="1547813" y="2349500"/>
            <a:ext cx="576262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70" name="Text Box 239"/>
          <p:cNvSpPr txBox="1">
            <a:spLocks noChangeArrowheads="1"/>
          </p:cNvSpPr>
          <p:nvPr/>
        </p:nvSpPr>
        <p:spPr bwMode="auto">
          <a:xfrm>
            <a:off x="887413" y="2454275"/>
            <a:ext cx="7921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ภูมิพล</a:t>
            </a:r>
          </a:p>
        </p:txBody>
      </p:sp>
      <p:sp>
        <p:nvSpPr>
          <p:cNvPr id="736271" name="Text Box 275"/>
          <p:cNvSpPr txBox="1">
            <a:spLocks noChangeArrowheads="1"/>
          </p:cNvSpPr>
          <p:nvPr/>
        </p:nvSpPr>
        <p:spPr bwMode="auto">
          <a:xfrm>
            <a:off x="2571750" y="1785938"/>
            <a:ext cx="7207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สิริกิติ์</a:t>
            </a:r>
          </a:p>
        </p:txBody>
      </p:sp>
      <p:sp>
        <p:nvSpPr>
          <p:cNvPr id="736272" name="Freeform 420"/>
          <p:cNvSpPr>
            <a:spLocks/>
          </p:cNvSpPr>
          <p:nvPr/>
        </p:nvSpPr>
        <p:spPr bwMode="auto">
          <a:xfrm>
            <a:off x="2570163" y="1982788"/>
            <a:ext cx="576262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73" name="Freeform 392"/>
          <p:cNvSpPr>
            <a:spLocks/>
          </p:cNvSpPr>
          <p:nvPr/>
        </p:nvSpPr>
        <p:spPr bwMode="auto">
          <a:xfrm>
            <a:off x="1116013" y="4019550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74" name="Freeform 424"/>
          <p:cNvSpPr>
            <a:spLocks/>
          </p:cNvSpPr>
          <p:nvPr/>
        </p:nvSpPr>
        <p:spPr bwMode="auto">
          <a:xfrm>
            <a:off x="1547813" y="4287838"/>
            <a:ext cx="538162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75" name="Text Box 421"/>
          <p:cNvSpPr txBox="1">
            <a:spLocks noChangeArrowheads="1"/>
          </p:cNvSpPr>
          <p:nvPr/>
        </p:nvSpPr>
        <p:spPr bwMode="auto">
          <a:xfrm>
            <a:off x="357188" y="4516438"/>
            <a:ext cx="13573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ศรีนครินทร์</a:t>
            </a:r>
          </a:p>
        </p:txBody>
      </p:sp>
      <p:sp>
        <p:nvSpPr>
          <p:cNvPr id="736276" name="Text Box 285"/>
          <p:cNvSpPr txBox="1">
            <a:spLocks noChangeArrowheads="1"/>
          </p:cNvSpPr>
          <p:nvPr/>
        </p:nvSpPr>
        <p:spPr bwMode="auto">
          <a:xfrm>
            <a:off x="71438" y="3887788"/>
            <a:ext cx="1387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วชิราลงกรณ</a:t>
            </a:r>
          </a:p>
        </p:txBody>
      </p:sp>
      <p:sp>
        <p:nvSpPr>
          <p:cNvPr id="736277" name="Text Box 246"/>
          <p:cNvSpPr txBox="1">
            <a:spLocks noChangeArrowheads="1"/>
          </p:cNvSpPr>
          <p:nvPr/>
        </p:nvSpPr>
        <p:spPr bwMode="auto">
          <a:xfrm>
            <a:off x="3708400" y="1989138"/>
            <a:ext cx="117316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ห้วยหลวง</a:t>
            </a:r>
          </a:p>
        </p:txBody>
      </p:sp>
      <p:sp>
        <p:nvSpPr>
          <p:cNvPr id="736278" name="Text Box 336"/>
          <p:cNvSpPr txBox="1">
            <a:spLocks noChangeArrowheads="1"/>
          </p:cNvSpPr>
          <p:nvPr/>
        </p:nvSpPr>
        <p:spPr bwMode="auto">
          <a:xfrm>
            <a:off x="4716463" y="2060575"/>
            <a:ext cx="8890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น้ำอูน</a:t>
            </a:r>
          </a:p>
        </p:txBody>
      </p:sp>
      <p:sp>
        <p:nvSpPr>
          <p:cNvPr id="736279" name="Text Box 375"/>
          <p:cNvSpPr txBox="1">
            <a:spLocks noChangeArrowheads="1"/>
          </p:cNvSpPr>
          <p:nvPr/>
        </p:nvSpPr>
        <p:spPr bwMode="auto">
          <a:xfrm rot="4273608">
            <a:off x="5725320" y="3120231"/>
            <a:ext cx="10588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1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แม่น้ำโขง</a:t>
            </a:r>
          </a:p>
        </p:txBody>
      </p:sp>
      <p:sp>
        <p:nvSpPr>
          <p:cNvPr id="736280" name="Text Box 158"/>
          <p:cNvSpPr txBox="1">
            <a:spLocks noChangeArrowheads="1"/>
          </p:cNvSpPr>
          <p:nvPr/>
        </p:nvSpPr>
        <p:spPr bwMode="auto">
          <a:xfrm>
            <a:off x="5724525" y="2308225"/>
            <a:ext cx="7207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0" tIns="41034" rIns="82080" bIns="41034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น้ำพุง</a:t>
            </a:r>
          </a:p>
        </p:txBody>
      </p:sp>
      <p:sp>
        <p:nvSpPr>
          <p:cNvPr id="736281" name="Freeform 302"/>
          <p:cNvSpPr>
            <a:spLocks/>
          </p:cNvSpPr>
          <p:nvPr/>
        </p:nvSpPr>
        <p:spPr bwMode="auto">
          <a:xfrm>
            <a:off x="4067175" y="2133600"/>
            <a:ext cx="5588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82" name="Freeform 392"/>
          <p:cNvSpPr>
            <a:spLocks/>
          </p:cNvSpPr>
          <p:nvPr/>
        </p:nvSpPr>
        <p:spPr bwMode="auto">
          <a:xfrm>
            <a:off x="4859338" y="227647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83" name="Freeform 392"/>
          <p:cNvSpPr>
            <a:spLocks/>
          </p:cNvSpPr>
          <p:nvPr/>
        </p:nvSpPr>
        <p:spPr bwMode="auto">
          <a:xfrm>
            <a:off x="5461000" y="2474913"/>
            <a:ext cx="508000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84" name="Freeform 392"/>
          <p:cNvSpPr>
            <a:spLocks/>
          </p:cNvSpPr>
          <p:nvPr/>
        </p:nvSpPr>
        <p:spPr bwMode="auto">
          <a:xfrm>
            <a:off x="1878013" y="544512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85" name="Text Box 285"/>
          <p:cNvSpPr txBox="1">
            <a:spLocks noChangeArrowheads="1"/>
          </p:cNvSpPr>
          <p:nvPr/>
        </p:nvSpPr>
        <p:spPr bwMode="auto">
          <a:xfrm>
            <a:off x="625475" y="5545138"/>
            <a:ext cx="1387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แก่งกระจาน</a:t>
            </a:r>
          </a:p>
        </p:txBody>
      </p:sp>
      <p:sp>
        <p:nvSpPr>
          <p:cNvPr id="736286" name="Freeform 392"/>
          <p:cNvSpPr>
            <a:spLocks/>
          </p:cNvSpPr>
          <p:nvPr/>
        </p:nvSpPr>
        <p:spPr bwMode="auto">
          <a:xfrm>
            <a:off x="2800350" y="5373688"/>
            <a:ext cx="508000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87" name="Text Box 285"/>
          <p:cNvSpPr txBox="1">
            <a:spLocks noChangeArrowheads="1"/>
          </p:cNvSpPr>
          <p:nvPr/>
        </p:nvSpPr>
        <p:spPr bwMode="auto">
          <a:xfrm>
            <a:off x="2555875" y="5243513"/>
            <a:ext cx="9366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บางพระ</a:t>
            </a:r>
          </a:p>
        </p:txBody>
      </p:sp>
      <p:sp>
        <p:nvSpPr>
          <p:cNvPr id="736288" name="Freeform 392"/>
          <p:cNvSpPr>
            <a:spLocks/>
          </p:cNvSpPr>
          <p:nvPr/>
        </p:nvSpPr>
        <p:spPr bwMode="auto">
          <a:xfrm>
            <a:off x="3290888" y="5416550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89" name="Text Box 285"/>
          <p:cNvSpPr txBox="1">
            <a:spLocks noChangeArrowheads="1"/>
          </p:cNvSpPr>
          <p:nvPr/>
        </p:nvSpPr>
        <p:spPr bwMode="auto">
          <a:xfrm>
            <a:off x="3016250" y="5805488"/>
            <a:ext cx="15319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หนองปลาไหล</a:t>
            </a:r>
          </a:p>
        </p:txBody>
      </p:sp>
      <p:sp>
        <p:nvSpPr>
          <p:cNvPr id="736290" name="Freeform 392"/>
          <p:cNvSpPr>
            <a:spLocks/>
          </p:cNvSpPr>
          <p:nvPr/>
        </p:nvSpPr>
        <p:spPr bwMode="auto">
          <a:xfrm>
            <a:off x="6154738" y="393382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91" name="Text Box 285"/>
          <p:cNvSpPr txBox="1">
            <a:spLocks noChangeArrowheads="1"/>
          </p:cNvSpPr>
          <p:nvPr/>
        </p:nvSpPr>
        <p:spPr bwMode="auto">
          <a:xfrm>
            <a:off x="5953125" y="3741738"/>
            <a:ext cx="9366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สิรินธร</a:t>
            </a:r>
          </a:p>
        </p:txBody>
      </p:sp>
      <p:sp>
        <p:nvSpPr>
          <p:cNvPr id="736292" name="Rectangle 252"/>
          <p:cNvSpPr>
            <a:spLocks noChangeArrowheads="1"/>
          </p:cNvSpPr>
          <p:nvPr/>
        </p:nvSpPr>
        <p:spPr bwMode="auto">
          <a:xfrm>
            <a:off x="1922463" y="8540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293" name="Freeform 306"/>
          <p:cNvSpPr>
            <a:spLocks/>
          </p:cNvSpPr>
          <p:nvPr/>
        </p:nvSpPr>
        <p:spPr bwMode="auto">
          <a:xfrm>
            <a:off x="1357313" y="785813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94" name="Text Box 303"/>
          <p:cNvSpPr txBox="1">
            <a:spLocks noChangeArrowheads="1"/>
          </p:cNvSpPr>
          <p:nvPr/>
        </p:nvSpPr>
        <p:spPr bwMode="auto">
          <a:xfrm>
            <a:off x="642938" y="887413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แม่งัด</a:t>
            </a:r>
          </a:p>
        </p:txBody>
      </p:sp>
      <p:sp>
        <p:nvSpPr>
          <p:cNvPr id="736295" name="Text Box 236"/>
          <p:cNvSpPr txBox="1">
            <a:spLocks noChangeArrowheads="1"/>
          </p:cNvSpPr>
          <p:nvPr/>
        </p:nvSpPr>
        <p:spPr bwMode="auto">
          <a:xfrm>
            <a:off x="2443163" y="1285875"/>
            <a:ext cx="11969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3333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กิ่วคอหมา</a:t>
            </a:r>
          </a:p>
        </p:txBody>
      </p:sp>
      <p:sp>
        <p:nvSpPr>
          <p:cNvPr id="736296" name="Text Box 236"/>
          <p:cNvSpPr txBox="1">
            <a:spLocks noChangeArrowheads="1"/>
          </p:cNvSpPr>
          <p:nvPr/>
        </p:nvSpPr>
        <p:spPr bwMode="auto">
          <a:xfrm>
            <a:off x="666750" y="1327150"/>
            <a:ext cx="9128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แม่กวง</a:t>
            </a:r>
          </a:p>
        </p:txBody>
      </p:sp>
      <p:sp>
        <p:nvSpPr>
          <p:cNvPr id="736297" name="Text Box 251"/>
          <p:cNvSpPr txBox="1">
            <a:spLocks noChangeArrowheads="1"/>
          </p:cNvSpPr>
          <p:nvPr/>
        </p:nvSpPr>
        <p:spPr bwMode="auto">
          <a:xfrm>
            <a:off x="1020763" y="1720850"/>
            <a:ext cx="9826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กิ่วลม</a:t>
            </a:r>
          </a:p>
        </p:txBody>
      </p:sp>
      <p:sp>
        <p:nvSpPr>
          <p:cNvPr id="736298" name="Freeform 392"/>
          <p:cNvSpPr>
            <a:spLocks/>
          </p:cNvSpPr>
          <p:nvPr/>
        </p:nvSpPr>
        <p:spPr bwMode="auto">
          <a:xfrm>
            <a:off x="1476375" y="119697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299" name="Freeform 392"/>
          <p:cNvSpPr>
            <a:spLocks/>
          </p:cNvSpPr>
          <p:nvPr/>
        </p:nvSpPr>
        <p:spPr bwMode="auto">
          <a:xfrm>
            <a:off x="1979613" y="1168400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00" name="Freeform 271"/>
          <p:cNvSpPr>
            <a:spLocks/>
          </p:cNvSpPr>
          <p:nvPr/>
        </p:nvSpPr>
        <p:spPr bwMode="auto">
          <a:xfrm>
            <a:off x="1763713" y="1557338"/>
            <a:ext cx="504825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01" name="Freeform 306"/>
          <p:cNvSpPr>
            <a:spLocks/>
          </p:cNvSpPr>
          <p:nvPr/>
        </p:nvSpPr>
        <p:spPr bwMode="auto">
          <a:xfrm>
            <a:off x="2720975" y="2392363"/>
            <a:ext cx="496888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02" name="Rectangle 252"/>
          <p:cNvSpPr>
            <a:spLocks noChangeArrowheads="1"/>
          </p:cNvSpPr>
          <p:nvPr/>
        </p:nvSpPr>
        <p:spPr bwMode="auto">
          <a:xfrm>
            <a:off x="2322513" y="34671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03" name="Rectangle 252"/>
          <p:cNvSpPr>
            <a:spLocks noChangeArrowheads="1"/>
          </p:cNvSpPr>
          <p:nvPr/>
        </p:nvSpPr>
        <p:spPr bwMode="auto">
          <a:xfrm>
            <a:off x="2320925" y="34671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04" name="Freeform 306"/>
          <p:cNvSpPr>
            <a:spLocks/>
          </p:cNvSpPr>
          <p:nvPr/>
        </p:nvSpPr>
        <p:spPr bwMode="auto">
          <a:xfrm>
            <a:off x="1789113" y="33782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05" name="Text Box 303"/>
          <p:cNvSpPr txBox="1">
            <a:spLocks noChangeArrowheads="1"/>
          </p:cNvSpPr>
          <p:nvPr/>
        </p:nvSpPr>
        <p:spPr bwMode="auto">
          <a:xfrm>
            <a:off x="900113" y="3500438"/>
            <a:ext cx="10477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ทับเสลา</a:t>
            </a:r>
          </a:p>
        </p:txBody>
      </p:sp>
      <p:sp>
        <p:nvSpPr>
          <p:cNvPr id="736306" name="Rectangle 252"/>
          <p:cNvSpPr>
            <a:spLocks noChangeArrowheads="1"/>
          </p:cNvSpPr>
          <p:nvPr/>
        </p:nvSpPr>
        <p:spPr bwMode="auto">
          <a:xfrm>
            <a:off x="2322513" y="39004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07" name="Rectangle 252"/>
          <p:cNvSpPr>
            <a:spLocks noChangeArrowheads="1"/>
          </p:cNvSpPr>
          <p:nvPr/>
        </p:nvSpPr>
        <p:spPr bwMode="auto">
          <a:xfrm>
            <a:off x="2320925" y="39004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08" name="Freeform 306"/>
          <p:cNvSpPr>
            <a:spLocks/>
          </p:cNvSpPr>
          <p:nvPr/>
        </p:nvSpPr>
        <p:spPr bwMode="auto">
          <a:xfrm>
            <a:off x="1979613" y="3890963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09" name="Text Box 303"/>
          <p:cNvSpPr txBox="1">
            <a:spLocks noChangeArrowheads="1"/>
          </p:cNvSpPr>
          <p:nvPr/>
        </p:nvSpPr>
        <p:spPr bwMode="auto">
          <a:xfrm>
            <a:off x="1735138" y="3792538"/>
            <a:ext cx="11525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กระเสียว</a:t>
            </a:r>
          </a:p>
        </p:txBody>
      </p:sp>
      <p:sp>
        <p:nvSpPr>
          <p:cNvPr id="736310" name="Text Box 303"/>
          <p:cNvSpPr txBox="1">
            <a:spLocks noChangeArrowheads="1"/>
          </p:cNvSpPr>
          <p:nvPr/>
        </p:nvSpPr>
        <p:spPr bwMode="auto">
          <a:xfrm>
            <a:off x="2786063" y="3862388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ป่าสัก</a:t>
            </a:r>
          </a:p>
        </p:txBody>
      </p:sp>
      <p:sp>
        <p:nvSpPr>
          <p:cNvPr id="736311" name="Rectangle 252"/>
          <p:cNvSpPr>
            <a:spLocks noChangeArrowheads="1"/>
          </p:cNvSpPr>
          <p:nvPr/>
        </p:nvSpPr>
        <p:spPr bwMode="auto">
          <a:xfrm>
            <a:off x="3665538" y="4597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12" name="Rectangle 252"/>
          <p:cNvSpPr>
            <a:spLocks noChangeArrowheads="1"/>
          </p:cNvSpPr>
          <p:nvPr/>
        </p:nvSpPr>
        <p:spPr bwMode="auto">
          <a:xfrm>
            <a:off x="3663950" y="4597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13" name="Freeform 306"/>
          <p:cNvSpPr>
            <a:spLocks/>
          </p:cNvSpPr>
          <p:nvPr/>
        </p:nvSpPr>
        <p:spPr bwMode="auto">
          <a:xfrm>
            <a:off x="3132138" y="45085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14" name="Text Box 303"/>
          <p:cNvSpPr txBox="1">
            <a:spLocks noChangeArrowheads="1"/>
          </p:cNvSpPr>
          <p:nvPr/>
        </p:nvSpPr>
        <p:spPr bwMode="auto">
          <a:xfrm>
            <a:off x="2225675" y="4630738"/>
            <a:ext cx="10223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ขุนด่านฯ</a:t>
            </a:r>
          </a:p>
        </p:txBody>
      </p:sp>
      <p:sp>
        <p:nvSpPr>
          <p:cNvPr id="736315" name="Freeform 306"/>
          <p:cNvSpPr>
            <a:spLocks/>
          </p:cNvSpPr>
          <p:nvPr/>
        </p:nvSpPr>
        <p:spPr bwMode="auto">
          <a:xfrm>
            <a:off x="3878263" y="4732338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16" name="Text Box 303"/>
          <p:cNvSpPr txBox="1">
            <a:spLocks noChangeArrowheads="1"/>
          </p:cNvSpPr>
          <p:nvPr/>
        </p:nvSpPr>
        <p:spPr bwMode="auto">
          <a:xfrm>
            <a:off x="4264025" y="4860925"/>
            <a:ext cx="1177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คลองสียัด</a:t>
            </a:r>
          </a:p>
        </p:txBody>
      </p:sp>
      <p:sp>
        <p:nvSpPr>
          <p:cNvPr id="736317" name="Rectangle 252"/>
          <p:cNvSpPr>
            <a:spLocks noChangeArrowheads="1"/>
          </p:cNvSpPr>
          <p:nvPr/>
        </p:nvSpPr>
        <p:spPr bwMode="auto">
          <a:xfrm>
            <a:off x="4338638" y="548322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18" name="Freeform 306"/>
          <p:cNvSpPr>
            <a:spLocks/>
          </p:cNvSpPr>
          <p:nvPr/>
        </p:nvSpPr>
        <p:spPr bwMode="auto">
          <a:xfrm>
            <a:off x="3805238" y="5394325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19" name="Text Box 303"/>
          <p:cNvSpPr txBox="1">
            <a:spLocks noChangeArrowheads="1"/>
          </p:cNvSpPr>
          <p:nvPr/>
        </p:nvSpPr>
        <p:spPr bwMode="auto">
          <a:xfrm>
            <a:off x="4240213" y="5465763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ประแสร์</a:t>
            </a:r>
          </a:p>
        </p:txBody>
      </p:sp>
      <p:sp>
        <p:nvSpPr>
          <p:cNvPr id="736320" name="Rectangle 252"/>
          <p:cNvSpPr>
            <a:spLocks noChangeArrowheads="1"/>
          </p:cNvSpPr>
          <p:nvPr/>
        </p:nvSpPr>
        <p:spPr bwMode="auto">
          <a:xfrm>
            <a:off x="3979863" y="30353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21" name="Rectangle 252"/>
          <p:cNvSpPr>
            <a:spLocks noChangeArrowheads="1"/>
          </p:cNvSpPr>
          <p:nvPr/>
        </p:nvSpPr>
        <p:spPr bwMode="auto">
          <a:xfrm>
            <a:off x="3978275" y="30353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22" name="Freeform 306"/>
          <p:cNvSpPr>
            <a:spLocks/>
          </p:cNvSpPr>
          <p:nvPr/>
        </p:nvSpPr>
        <p:spPr bwMode="auto">
          <a:xfrm>
            <a:off x="3446463" y="29464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23" name="Rectangle 252"/>
          <p:cNvSpPr>
            <a:spLocks noChangeArrowheads="1"/>
          </p:cNvSpPr>
          <p:nvPr/>
        </p:nvSpPr>
        <p:spPr bwMode="auto">
          <a:xfrm>
            <a:off x="4570413" y="2819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24" name="Rectangle 252"/>
          <p:cNvSpPr>
            <a:spLocks noChangeArrowheads="1"/>
          </p:cNvSpPr>
          <p:nvPr/>
        </p:nvSpPr>
        <p:spPr bwMode="auto">
          <a:xfrm>
            <a:off x="4568825" y="2819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25" name="Freeform 306"/>
          <p:cNvSpPr>
            <a:spLocks/>
          </p:cNvSpPr>
          <p:nvPr/>
        </p:nvSpPr>
        <p:spPr bwMode="auto">
          <a:xfrm>
            <a:off x="4741863" y="27305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26" name="Text Box 303"/>
          <p:cNvSpPr txBox="1">
            <a:spLocks noChangeArrowheads="1"/>
          </p:cNvSpPr>
          <p:nvPr/>
        </p:nvSpPr>
        <p:spPr bwMode="auto">
          <a:xfrm>
            <a:off x="4572000" y="3143250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sp>
        <p:nvSpPr>
          <p:cNvPr id="736327" name="Text Box 322"/>
          <p:cNvSpPr txBox="1">
            <a:spLocks noChangeArrowheads="1"/>
          </p:cNvSpPr>
          <p:nvPr/>
        </p:nvSpPr>
        <p:spPr bwMode="auto">
          <a:xfrm rot="-2299759">
            <a:off x="3419475" y="3748088"/>
            <a:ext cx="11064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ลำตะคอง</a:t>
            </a:r>
          </a:p>
        </p:txBody>
      </p:sp>
      <p:sp>
        <p:nvSpPr>
          <p:cNvPr id="736328" name="Text Box 322"/>
          <p:cNvSpPr txBox="1">
            <a:spLocks noChangeArrowheads="1"/>
          </p:cNvSpPr>
          <p:nvPr/>
        </p:nvSpPr>
        <p:spPr bwMode="auto">
          <a:xfrm rot="-2299759">
            <a:off x="3840163" y="3892550"/>
            <a:ext cx="13652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ลำพระเพลิง</a:t>
            </a:r>
          </a:p>
        </p:txBody>
      </p:sp>
      <p:sp>
        <p:nvSpPr>
          <p:cNvPr id="736329" name="Text Box 162"/>
          <p:cNvSpPr txBox="1">
            <a:spLocks noChangeArrowheads="1"/>
          </p:cNvSpPr>
          <p:nvPr/>
        </p:nvSpPr>
        <p:spPr bwMode="auto">
          <a:xfrm rot="-2383099">
            <a:off x="4438650" y="3954463"/>
            <a:ext cx="9382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0" tIns="41034" rIns="82080" bIns="41034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มูลบน</a:t>
            </a:r>
          </a:p>
        </p:txBody>
      </p:sp>
      <p:sp>
        <p:nvSpPr>
          <p:cNvPr id="736330" name="Text Box 254"/>
          <p:cNvSpPr txBox="1">
            <a:spLocks noChangeArrowheads="1"/>
          </p:cNvSpPr>
          <p:nvPr/>
        </p:nvSpPr>
        <p:spPr bwMode="auto">
          <a:xfrm rot="-2340088">
            <a:off x="4932363" y="3976688"/>
            <a:ext cx="8636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ลำแชะ</a:t>
            </a:r>
          </a:p>
        </p:txBody>
      </p:sp>
      <p:sp>
        <p:nvSpPr>
          <p:cNvPr id="736331" name="Freeform 306"/>
          <p:cNvSpPr>
            <a:spLocks/>
          </p:cNvSpPr>
          <p:nvPr/>
        </p:nvSpPr>
        <p:spPr bwMode="auto">
          <a:xfrm>
            <a:off x="2987675" y="4019550"/>
            <a:ext cx="496888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32" name="Rectangle 252"/>
          <p:cNvSpPr>
            <a:spLocks noChangeArrowheads="1"/>
          </p:cNvSpPr>
          <p:nvPr/>
        </p:nvSpPr>
        <p:spPr bwMode="auto">
          <a:xfrm>
            <a:off x="4051300" y="43322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33" name="Rectangle 252"/>
          <p:cNvSpPr>
            <a:spLocks noChangeArrowheads="1"/>
          </p:cNvSpPr>
          <p:nvPr/>
        </p:nvSpPr>
        <p:spPr bwMode="auto">
          <a:xfrm>
            <a:off x="4049713" y="43322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6334" name="Freeform 306"/>
          <p:cNvSpPr>
            <a:spLocks/>
          </p:cNvSpPr>
          <p:nvPr/>
        </p:nvSpPr>
        <p:spPr bwMode="auto">
          <a:xfrm>
            <a:off x="3489325" y="4143375"/>
            <a:ext cx="496888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35" name="Freeform 306"/>
          <p:cNvSpPr>
            <a:spLocks/>
          </p:cNvSpPr>
          <p:nvPr/>
        </p:nvSpPr>
        <p:spPr bwMode="auto">
          <a:xfrm>
            <a:off x="3910013" y="4379913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grpSp>
        <p:nvGrpSpPr>
          <p:cNvPr id="736336" name="Group 151"/>
          <p:cNvGrpSpPr>
            <a:grpSpLocks/>
          </p:cNvGrpSpPr>
          <p:nvPr/>
        </p:nvGrpSpPr>
        <p:grpSpPr bwMode="auto">
          <a:xfrm>
            <a:off x="6356350" y="4778375"/>
            <a:ext cx="2787650" cy="1436688"/>
            <a:chOff x="3869" y="3105"/>
            <a:chExt cx="1756" cy="905"/>
          </a:xfrm>
        </p:grpSpPr>
        <p:sp>
          <p:nvSpPr>
            <p:cNvPr id="736412" name="Text Box 162"/>
            <p:cNvSpPr txBox="1">
              <a:spLocks noChangeArrowheads="1"/>
            </p:cNvSpPr>
            <p:nvPr/>
          </p:nvSpPr>
          <p:spPr bwMode="auto">
            <a:xfrm>
              <a:off x="4059" y="3105"/>
              <a:ext cx="1566" cy="90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6C6158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th-TH" sz="16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81% </a:t>
              </a:r>
              <a:r>
                <a:rPr lang="th-TH" altLang="th-TH" sz="16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ขึ้นไป  เกณฑ์น้ำดีมาก  2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th-TH" altLang="th-TH" sz="16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51</a:t>
              </a:r>
              <a:r>
                <a:rPr lang="en-US" altLang="th-TH" sz="16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- </a:t>
              </a:r>
              <a:r>
                <a:rPr lang="th-TH" altLang="th-TH" sz="16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80</a:t>
              </a:r>
              <a:r>
                <a:rPr lang="en-US" altLang="th-TH" sz="16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%</a:t>
              </a:r>
              <a:r>
                <a:rPr lang="th-TH" altLang="th-TH" sz="16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  เกณฑ์น้ำดี       8 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6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31 - </a:t>
              </a:r>
              <a:r>
                <a:rPr lang="th-TH" altLang="th-TH" sz="16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5</a:t>
              </a:r>
              <a:r>
                <a:rPr lang="en-US" altLang="th-TH" sz="16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0%</a:t>
              </a:r>
              <a:r>
                <a:rPr lang="th-TH" altLang="th-TH" sz="16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   เกณฑ์น้ำพอใช้  14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600" b="1">
                  <a:solidFill>
                    <a:srgbClr val="FF9933"/>
                  </a:solidFill>
                  <a:latin typeface="Cordia New" pitchFamily="34" charset="-34"/>
                </a:rPr>
                <a:t>≤</a:t>
              </a:r>
              <a:r>
                <a:rPr lang="en-US" altLang="th-TH" sz="16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30% </a:t>
              </a:r>
              <a:r>
                <a:rPr lang="th-TH" altLang="th-TH" sz="16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    เกณฑ์น้ำน้อย   9  แห่ง</a:t>
              </a:r>
            </a:p>
          </p:txBody>
        </p:sp>
        <p:sp>
          <p:nvSpPr>
            <p:cNvPr id="736413" name="Rectangle 153"/>
            <p:cNvSpPr>
              <a:spLocks noChangeAspect="1" noChangeArrowheads="1"/>
            </p:cNvSpPr>
            <p:nvPr/>
          </p:nvSpPr>
          <p:spPr bwMode="auto">
            <a:xfrm>
              <a:off x="3869" y="3851"/>
              <a:ext cx="159" cy="119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6414" name="Rectangle 154"/>
            <p:cNvSpPr>
              <a:spLocks noChangeAspect="1" noChangeArrowheads="1"/>
            </p:cNvSpPr>
            <p:nvPr/>
          </p:nvSpPr>
          <p:spPr bwMode="auto">
            <a:xfrm>
              <a:off x="3869" y="3637"/>
              <a:ext cx="159" cy="119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6415" name="Rectangle 155"/>
            <p:cNvSpPr>
              <a:spLocks noChangeAspect="1" noChangeArrowheads="1"/>
            </p:cNvSpPr>
            <p:nvPr/>
          </p:nvSpPr>
          <p:spPr bwMode="auto">
            <a:xfrm>
              <a:off x="3878" y="3167"/>
              <a:ext cx="159" cy="119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6416" name="Rectangle 156"/>
            <p:cNvSpPr>
              <a:spLocks noChangeAspect="1" noChangeArrowheads="1"/>
            </p:cNvSpPr>
            <p:nvPr/>
          </p:nvSpPr>
          <p:spPr bwMode="auto">
            <a:xfrm>
              <a:off x="3878" y="3388"/>
              <a:ext cx="159" cy="119"/>
            </a:xfrm>
            <a:prstGeom prst="rect">
              <a:avLst/>
            </a:prstGeom>
            <a:solidFill>
              <a:srgbClr val="000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36337" name="Freeform 165"/>
          <p:cNvSpPr>
            <a:spLocks/>
          </p:cNvSpPr>
          <p:nvPr/>
        </p:nvSpPr>
        <p:spPr bwMode="auto">
          <a:xfrm>
            <a:off x="4924425" y="4302125"/>
            <a:ext cx="504825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38" name="Freeform 306"/>
          <p:cNvSpPr>
            <a:spLocks/>
          </p:cNvSpPr>
          <p:nvPr/>
        </p:nvSpPr>
        <p:spPr bwMode="auto">
          <a:xfrm>
            <a:off x="4427538" y="4351338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39" name="Freeform 165"/>
          <p:cNvSpPr>
            <a:spLocks/>
          </p:cNvSpPr>
          <p:nvPr/>
        </p:nvSpPr>
        <p:spPr bwMode="auto">
          <a:xfrm>
            <a:off x="5473700" y="4165600"/>
            <a:ext cx="504825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40" name="Text Box 285"/>
          <p:cNvSpPr txBox="1">
            <a:spLocks noChangeArrowheads="1"/>
          </p:cNvSpPr>
          <p:nvPr/>
        </p:nvSpPr>
        <p:spPr bwMode="auto">
          <a:xfrm>
            <a:off x="5292725" y="4598988"/>
            <a:ext cx="11509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ลำนางรอง</a:t>
            </a:r>
          </a:p>
        </p:txBody>
      </p:sp>
      <p:sp>
        <p:nvSpPr>
          <p:cNvPr id="736341" name="TextBox 130"/>
          <p:cNvSpPr txBox="1">
            <a:spLocks noChangeArrowheads="1"/>
          </p:cNvSpPr>
          <p:nvPr/>
        </p:nvSpPr>
        <p:spPr bwMode="auto">
          <a:xfrm>
            <a:off x="6643688" y="4357688"/>
            <a:ext cx="2214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 u="sng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เกณฑ์ช่วงฤดูฝน</a:t>
            </a:r>
          </a:p>
        </p:txBody>
      </p:sp>
      <p:pic>
        <p:nvPicPr>
          <p:cNvPr id="736342" name="Picture 130" descr="logo_rid_thai_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2713"/>
            <a:ext cx="66198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6343" name="Text Box 303"/>
          <p:cNvSpPr txBox="1">
            <a:spLocks noChangeArrowheads="1"/>
          </p:cNvSpPr>
          <p:nvPr/>
        </p:nvSpPr>
        <p:spPr bwMode="auto">
          <a:xfrm>
            <a:off x="3543300" y="2619375"/>
            <a:ext cx="1079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อุบลรัตน์</a:t>
            </a:r>
          </a:p>
        </p:txBody>
      </p:sp>
      <p:sp>
        <p:nvSpPr>
          <p:cNvPr id="736344" name="Rectangle 305"/>
          <p:cNvSpPr>
            <a:spLocks noChangeArrowheads="1"/>
          </p:cNvSpPr>
          <p:nvPr/>
        </p:nvSpPr>
        <p:spPr bwMode="auto">
          <a:xfrm>
            <a:off x="1374775" y="869950"/>
            <a:ext cx="571500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64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(24%)</a:t>
            </a:r>
          </a:p>
        </p:txBody>
      </p:sp>
      <p:sp>
        <p:nvSpPr>
          <p:cNvPr id="736345" name="Rectangle 261"/>
          <p:cNvSpPr>
            <a:spLocks noChangeArrowheads="1"/>
          </p:cNvSpPr>
          <p:nvPr/>
        </p:nvSpPr>
        <p:spPr bwMode="auto">
          <a:xfrm>
            <a:off x="1571625" y="2460625"/>
            <a:ext cx="57150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4,793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(36%)</a:t>
            </a:r>
          </a:p>
        </p:txBody>
      </p:sp>
      <p:sp>
        <p:nvSpPr>
          <p:cNvPr id="736346" name="Rectangle 419"/>
          <p:cNvSpPr>
            <a:spLocks noChangeArrowheads="1"/>
          </p:cNvSpPr>
          <p:nvPr/>
        </p:nvSpPr>
        <p:spPr bwMode="auto">
          <a:xfrm>
            <a:off x="2579688" y="2052638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4,568</a:t>
            </a:r>
            <a:endParaRPr lang="th-TH" altLang="th-TH" sz="800" b="1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(48%)</a:t>
            </a:r>
          </a:p>
        </p:txBody>
      </p:sp>
      <p:sp>
        <p:nvSpPr>
          <p:cNvPr id="736347" name="Rectangle 381"/>
          <p:cNvSpPr>
            <a:spLocks noChangeArrowheads="1"/>
          </p:cNvSpPr>
          <p:nvPr/>
        </p:nvSpPr>
        <p:spPr bwMode="auto">
          <a:xfrm>
            <a:off x="1428750" y="1311275"/>
            <a:ext cx="571500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31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(12%)</a:t>
            </a:r>
          </a:p>
        </p:txBody>
      </p:sp>
      <p:sp>
        <p:nvSpPr>
          <p:cNvPr id="736348" name="Rectangle 381"/>
          <p:cNvSpPr>
            <a:spLocks noChangeArrowheads="1"/>
          </p:cNvSpPr>
          <p:nvPr/>
        </p:nvSpPr>
        <p:spPr bwMode="auto">
          <a:xfrm>
            <a:off x="2020888" y="1271588"/>
            <a:ext cx="550862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26</a:t>
            </a:r>
            <a:endParaRPr lang="th-TH" altLang="th-TH" sz="800" b="1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(15%)</a:t>
            </a:r>
          </a:p>
        </p:txBody>
      </p:sp>
      <p:sp>
        <p:nvSpPr>
          <p:cNvPr id="736349" name="Rectangle 381"/>
          <p:cNvSpPr>
            <a:spLocks noChangeArrowheads="1"/>
          </p:cNvSpPr>
          <p:nvPr/>
        </p:nvSpPr>
        <p:spPr bwMode="auto">
          <a:xfrm>
            <a:off x="1774825" y="1708150"/>
            <a:ext cx="571500" cy="392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28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(26%)</a:t>
            </a:r>
          </a:p>
        </p:txBody>
      </p:sp>
      <p:sp>
        <p:nvSpPr>
          <p:cNvPr id="736350" name="Rectangle 305"/>
          <p:cNvSpPr>
            <a:spLocks noChangeArrowheads="1"/>
          </p:cNvSpPr>
          <p:nvPr/>
        </p:nvSpPr>
        <p:spPr bwMode="auto">
          <a:xfrm>
            <a:off x="2686050" y="2500313"/>
            <a:ext cx="544513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 362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 (39%)</a:t>
            </a:r>
          </a:p>
        </p:txBody>
      </p:sp>
      <p:sp>
        <p:nvSpPr>
          <p:cNvPr id="736351" name="Text Box 303"/>
          <p:cNvSpPr txBox="1">
            <a:spLocks noChangeArrowheads="1"/>
          </p:cNvSpPr>
          <p:nvPr/>
        </p:nvSpPr>
        <p:spPr bwMode="auto">
          <a:xfrm>
            <a:off x="2268538" y="2816225"/>
            <a:ext cx="9763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แควน้อย</a:t>
            </a:r>
          </a:p>
        </p:txBody>
      </p:sp>
      <p:sp>
        <p:nvSpPr>
          <p:cNvPr id="736352" name="Rectangle 301"/>
          <p:cNvSpPr>
            <a:spLocks noChangeArrowheads="1"/>
          </p:cNvSpPr>
          <p:nvPr/>
        </p:nvSpPr>
        <p:spPr bwMode="auto">
          <a:xfrm>
            <a:off x="4071938" y="2262188"/>
            <a:ext cx="571500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31</a:t>
            </a:r>
            <a:endParaRPr lang="th-TH" altLang="th-TH" sz="800" b="1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(23%)</a:t>
            </a:r>
          </a:p>
        </p:txBody>
      </p:sp>
      <p:sp>
        <p:nvSpPr>
          <p:cNvPr id="736353" name="Rectangle 301"/>
          <p:cNvSpPr>
            <a:spLocks noChangeArrowheads="1"/>
          </p:cNvSpPr>
          <p:nvPr/>
        </p:nvSpPr>
        <p:spPr bwMode="auto">
          <a:xfrm>
            <a:off x="4786313" y="2387600"/>
            <a:ext cx="57150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181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(35%)</a:t>
            </a:r>
          </a:p>
        </p:txBody>
      </p:sp>
      <p:sp>
        <p:nvSpPr>
          <p:cNvPr id="736354" name="Rectangle 301"/>
          <p:cNvSpPr>
            <a:spLocks noChangeArrowheads="1"/>
          </p:cNvSpPr>
          <p:nvPr/>
        </p:nvSpPr>
        <p:spPr bwMode="auto">
          <a:xfrm>
            <a:off x="5429250" y="2566988"/>
            <a:ext cx="57150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66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(40%)</a:t>
            </a:r>
          </a:p>
        </p:txBody>
      </p:sp>
      <p:sp>
        <p:nvSpPr>
          <p:cNvPr id="736355" name="Rectangle 305"/>
          <p:cNvSpPr>
            <a:spLocks noChangeArrowheads="1"/>
          </p:cNvSpPr>
          <p:nvPr/>
        </p:nvSpPr>
        <p:spPr bwMode="auto">
          <a:xfrm>
            <a:off x="3449638" y="3046413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80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(49%)</a:t>
            </a:r>
          </a:p>
        </p:txBody>
      </p:sp>
      <p:sp>
        <p:nvSpPr>
          <p:cNvPr id="736356" name="Text Box 303"/>
          <p:cNvSpPr txBox="1">
            <a:spLocks noChangeArrowheads="1"/>
          </p:cNvSpPr>
          <p:nvPr/>
        </p:nvSpPr>
        <p:spPr bwMode="auto">
          <a:xfrm>
            <a:off x="3262313" y="3351213"/>
            <a:ext cx="11207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จุฬาภรณ์</a:t>
            </a:r>
          </a:p>
        </p:txBody>
      </p:sp>
      <p:sp>
        <p:nvSpPr>
          <p:cNvPr id="736357" name="Freeform 392"/>
          <p:cNvSpPr>
            <a:spLocks/>
          </p:cNvSpPr>
          <p:nvPr/>
        </p:nvSpPr>
        <p:spPr bwMode="auto">
          <a:xfrm>
            <a:off x="4037013" y="271462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6358" name="Rectangle 305"/>
          <p:cNvSpPr>
            <a:spLocks noChangeArrowheads="1"/>
          </p:cNvSpPr>
          <p:nvPr/>
        </p:nvSpPr>
        <p:spPr bwMode="auto">
          <a:xfrm>
            <a:off x="4032250" y="2908300"/>
            <a:ext cx="514350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692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(28%)</a:t>
            </a:r>
          </a:p>
        </p:txBody>
      </p:sp>
      <p:sp>
        <p:nvSpPr>
          <p:cNvPr id="736359" name="Rectangle 305"/>
          <p:cNvSpPr>
            <a:spLocks noChangeArrowheads="1"/>
          </p:cNvSpPr>
          <p:nvPr/>
        </p:nvSpPr>
        <p:spPr bwMode="auto">
          <a:xfrm>
            <a:off x="4730750" y="2824163"/>
            <a:ext cx="544513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808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 (41%)</a:t>
            </a:r>
          </a:p>
        </p:txBody>
      </p:sp>
      <p:sp>
        <p:nvSpPr>
          <p:cNvPr id="736360" name="Rectangle 305"/>
          <p:cNvSpPr>
            <a:spLocks noChangeArrowheads="1"/>
          </p:cNvSpPr>
          <p:nvPr/>
        </p:nvSpPr>
        <p:spPr bwMode="auto">
          <a:xfrm>
            <a:off x="3455988" y="4249738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119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(38%)</a:t>
            </a:r>
          </a:p>
        </p:txBody>
      </p:sp>
      <p:sp>
        <p:nvSpPr>
          <p:cNvPr id="736361" name="Rectangle 305"/>
          <p:cNvSpPr>
            <a:spLocks noChangeArrowheads="1"/>
          </p:cNvSpPr>
          <p:nvPr/>
        </p:nvSpPr>
        <p:spPr bwMode="auto">
          <a:xfrm>
            <a:off x="3917950" y="4489450"/>
            <a:ext cx="514350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86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(78%)</a:t>
            </a:r>
          </a:p>
        </p:txBody>
      </p:sp>
      <p:sp>
        <p:nvSpPr>
          <p:cNvPr id="736362" name="Rectangle 305"/>
          <p:cNvSpPr>
            <a:spLocks noChangeArrowheads="1"/>
          </p:cNvSpPr>
          <p:nvPr/>
        </p:nvSpPr>
        <p:spPr bwMode="auto">
          <a:xfrm>
            <a:off x="4448175" y="4438650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47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(33%)</a:t>
            </a:r>
          </a:p>
        </p:txBody>
      </p:sp>
      <p:sp>
        <p:nvSpPr>
          <p:cNvPr id="736363" name="Rectangle 305"/>
          <p:cNvSpPr>
            <a:spLocks noChangeArrowheads="1"/>
          </p:cNvSpPr>
          <p:nvPr/>
        </p:nvSpPr>
        <p:spPr bwMode="auto">
          <a:xfrm>
            <a:off x="4941888" y="4424363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92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(33%)</a:t>
            </a:r>
          </a:p>
        </p:txBody>
      </p:sp>
      <p:sp>
        <p:nvSpPr>
          <p:cNvPr id="736364" name="Rectangle 305"/>
          <p:cNvSpPr>
            <a:spLocks noChangeArrowheads="1"/>
          </p:cNvSpPr>
          <p:nvPr/>
        </p:nvSpPr>
        <p:spPr bwMode="auto">
          <a:xfrm>
            <a:off x="5457825" y="4283075"/>
            <a:ext cx="514350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65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(54%)</a:t>
            </a:r>
          </a:p>
        </p:txBody>
      </p:sp>
      <p:sp>
        <p:nvSpPr>
          <p:cNvPr id="736365" name="Rectangle 391"/>
          <p:cNvSpPr>
            <a:spLocks noChangeArrowheads="1"/>
          </p:cNvSpPr>
          <p:nvPr/>
        </p:nvSpPr>
        <p:spPr bwMode="auto">
          <a:xfrm>
            <a:off x="6132513" y="4040188"/>
            <a:ext cx="531812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 1,270</a:t>
            </a:r>
          </a:p>
          <a:p>
            <a:pPr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(65%)</a:t>
            </a:r>
          </a:p>
        </p:txBody>
      </p:sp>
      <p:sp>
        <p:nvSpPr>
          <p:cNvPr id="736366" name="Rectangle 305"/>
          <p:cNvSpPr>
            <a:spLocks noChangeArrowheads="1"/>
          </p:cNvSpPr>
          <p:nvPr/>
        </p:nvSpPr>
        <p:spPr bwMode="auto">
          <a:xfrm>
            <a:off x="2943225" y="4127500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462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(48%)</a:t>
            </a:r>
          </a:p>
        </p:txBody>
      </p:sp>
      <p:sp>
        <p:nvSpPr>
          <p:cNvPr id="736367" name="Rectangle 305"/>
          <p:cNvSpPr>
            <a:spLocks noChangeArrowheads="1"/>
          </p:cNvSpPr>
          <p:nvPr/>
        </p:nvSpPr>
        <p:spPr bwMode="auto">
          <a:xfrm>
            <a:off x="1792288" y="3482975"/>
            <a:ext cx="514350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(30%)</a:t>
            </a:r>
          </a:p>
        </p:txBody>
      </p:sp>
      <p:sp>
        <p:nvSpPr>
          <p:cNvPr id="736368" name="Rectangle 305"/>
          <p:cNvSpPr>
            <a:spLocks noChangeArrowheads="1"/>
          </p:cNvSpPr>
          <p:nvPr/>
        </p:nvSpPr>
        <p:spPr bwMode="auto">
          <a:xfrm>
            <a:off x="1987550" y="4046538"/>
            <a:ext cx="514350" cy="390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68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(28%)</a:t>
            </a:r>
          </a:p>
        </p:txBody>
      </p:sp>
      <p:sp>
        <p:nvSpPr>
          <p:cNvPr id="736369" name="Rectangle 423"/>
          <p:cNvSpPr>
            <a:spLocks noChangeArrowheads="1"/>
          </p:cNvSpPr>
          <p:nvPr/>
        </p:nvSpPr>
        <p:spPr bwMode="auto">
          <a:xfrm>
            <a:off x="1536700" y="4430713"/>
            <a:ext cx="534988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12,698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(72%)</a:t>
            </a:r>
          </a:p>
        </p:txBody>
      </p:sp>
      <p:sp>
        <p:nvSpPr>
          <p:cNvPr id="736370" name="Rectangle 305"/>
          <p:cNvSpPr>
            <a:spLocks noChangeArrowheads="1"/>
          </p:cNvSpPr>
          <p:nvPr/>
        </p:nvSpPr>
        <p:spPr bwMode="auto">
          <a:xfrm>
            <a:off x="3165475" y="4678363"/>
            <a:ext cx="538163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134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(60%)</a:t>
            </a:r>
          </a:p>
        </p:txBody>
      </p:sp>
      <p:sp>
        <p:nvSpPr>
          <p:cNvPr id="736371" name="Rectangle 305"/>
          <p:cNvSpPr>
            <a:spLocks noChangeArrowheads="1"/>
          </p:cNvSpPr>
          <p:nvPr/>
        </p:nvSpPr>
        <p:spPr bwMode="auto">
          <a:xfrm>
            <a:off x="3867150" y="4887913"/>
            <a:ext cx="51435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162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(39%)</a:t>
            </a:r>
          </a:p>
        </p:txBody>
      </p:sp>
      <p:sp>
        <p:nvSpPr>
          <p:cNvPr id="736372" name="Rectangle 391"/>
          <p:cNvSpPr>
            <a:spLocks noChangeArrowheads="1"/>
          </p:cNvSpPr>
          <p:nvPr/>
        </p:nvSpPr>
        <p:spPr bwMode="auto">
          <a:xfrm>
            <a:off x="2754313" y="5505450"/>
            <a:ext cx="517525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41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(35%)</a:t>
            </a:r>
          </a:p>
        </p:txBody>
      </p:sp>
      <p:sp>
        <p:nvSpPr>
          <p:cNvPr id="736373" name="Rectangle 391"/>
          <p:cNvSpPr>
            <a:spLocks noChangeArrowheads="1"/>
          </p:cNvSpPr>
          <p:nvPr/>
        </p:nvSpPr>
        <p:spPr bwMode="auto">
          <a:xfrm>
            <a:off x="3275013" y="5527675"/>
            <a:ext cx="550862" cy="3921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 156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(95%)</a:t>
            </a:r>
          </a:p>
        </p:txBody>
      </p:sp>
      <p:sp>
        <p:nvSpPr>
          <p:cNvPr id="736374" name="Rectangle 305"/>
          <p:cNvSpPr>
            <a:spLocks noChangeArrowheads="1"/>
          </p:cNvSpPr>
          <p:nvPr/>
        </p:nvSpPr>
        <p:spPr bwMode="auto">
          <a:xfrm>
            <a:off x="3800475" y="5478463"/>
            <a:ext cx="514350" cy="3905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230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(93%)</a:t>
            </a:r>
          </a:p>
        </p:txBody>
      </p:sp>
      <p:sp>
        <p:nvSpPr>
          <p:cNvPr id="736375" name="Rectangle 391"/>
          <p:cNvSpPr>
            <a:spLocks noChangeArrowheads="1"/>
          </p:cNvSpPr>
          <p:nvPr/>
        </p:nvSpPr>
        <p:spPr bwMode="auto">
          <a:xfrm>
            <a:off x="1878013" y="5527675"/>
            <a:ext cx="571500" cy="3905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303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(43%)</a:t>
            </a:r>
          </a:p>
        </p:txBody>
      </p:sp>
      <p:sp>
        <p:nvSpPr>
          <p:cNvPr id="736376" name="Rectangle 301"/>
          <p:cNvSpPr>
            <a:spLocks noChangeArrowheads="1"/>
          </p:cNvSpPr>
          <p:nvPr/>
        </p:nvSpPr>
        <p:spPr bwMode="auto">
          <a:xfrm>
            <a:off x="7358063" y="571500"/>
            <a:ext cx="571500" cy="392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111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latin typeface="Tahoma" pitchFamily="34" charset="0"/>
                <a:ea typeface="Arial Unicode MS" pitchFamily="34" charset="-128"/>
                <a:cs typeface="Tahoma" pitchFamily="34" charset="0"/>
              </a:rPr>
              <a:t>(28%)</a:t>
            </a:r>
          </a:p>
        </p:txBody>
      </p:sp>
      <p:sp>
        <p:nvSpPr>
          <p:cNvPr id="736377" name="Rectangle 295"/>
          <p:cNvSpPr>
            <a:spLocks noChangeArrowheads="1"/>
          </p:cNvSpPr>
          <p:nvPr/>
        </p:nvSpPr>
        <p:spPr bwMode="auto">
          <a:xfrm>
            <a:off x="6978650" y="1946275"/>
            <a:ext cx="544513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4,518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th-TH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(80%)</a:t>
            </a:r>
          </a:p>
        </p:txBody>
      </p:sp>
      <p:sp>
        <p:nvSpPr>
          <p:cNvPr id="736378" name="Rectangle 405"/>
          <p:cNvSpPr>
            <a:spLocks noChangeArrowheads="1"/>
          </p:cNvSpPr>
          <p:nvPr/>
        </p:nvSpPr>
        <p:spPr bwMode="auto">
          <a:xfrm>
            <a:off x="8312150" y="3748088"/>
            <a:ext cx="596900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</a:t>
            </a:r>
            <a:r>
              <a:rPr lang="en-US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,</a:t>
            </a: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016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(70%)</a:t>
            </a:r>
          </a:p>
        </p:txBody>
      </p:sp>
      <p:graphicFrame>
        <p:nvGraphicFramePr>
          <p:cNvPr id="130" name="Group 89"/>
          <p:cNvGraphicFramePr>
            <a:graphicFrameLocks noGrp="1"/>
          </p:cNvGraphicFramePr>
          <p:nvPr/>
        </p:nvGraphicFramePr>
        <p:xfrm>
          <a:off x="0" y="6207125"/>
          <a:ext cx="9144002" cy="650875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357313"/>
                <a:gridCol w="500063"/>
                <a:gridCol w="1214438"/>
                <a:gridCol w="500063"/>
                <a:gridCol w="1143000"/>
                <a:gridCol w="1000125"/>
                <a:gridCol w="1143000"/>
              </a:tblGrid>
              <a:tr h="397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จำนวนอ่าง</a:t>
                      </a:r>
                    </a:p>
                  </a:txBody>
                  <a:tcPr marL="91439" marR="91439" marT="45803" marB="458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ความจุที่ </a:t>
                      </a:r>
                      <a:r>
                        <a:rPr kumimoji="0" lang="th-TH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รนก.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ปริมาตรน้ำ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น้ำใช้การ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ไหลลง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ระบาย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รับได้อีก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53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33</a:t>
                      </a:r>
                    </a:p>
                  </a:txBody>
                  <a:tcPr marL="91439" marR="91439" marT="45803" marB="458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70,370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38,292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14,789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18.33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49.79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32,078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736411" name="Rectangle 423"/>
          <p:cNvSpPr>
            <a:spLocks noChangeArrowheads="1"/>
          </p:cNvSpPr>
          <p:nvPr/>
        </p:nvSpPr>
        <p:spPr bwMode="auto">
          <a:xfrm>
            <a:off x="1071563" y="4154488"/>
            <a:ext cx="534987" cy="390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4,936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(56%)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16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" b="1703"/>
          <a:stretch>
            <a:fillRect/>
          </a:stretch>
        </p:blipFill>
        <p:spPr bwMode="auto">
          <a:xfrm>
            <a:off x="6370638" y="569913"/>
            <a:ext cx="2773362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283" name="Picture 16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048" r="5821"/>
          <a:stretch>
            <a:fillRect/>
          </a:stretch>
        </p:blipFill>
        <p:spPr bwMode="auto">
          <a:xfrm>
            <a:off x="500063" y="263525"/>
            <a:ext cx="6264275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284" name="Rectangle 361"/>
          <p:cNvSpPr>
            <a:spLocks noChangeArrowheads="1"/>
          </p:cNvSpPr>
          <p:nvPr/>
        </p:nvSpPr>
        <p:spPr bwMode="auto">
          <a:xfrm>
            <a:off x="3500438" y="928688"/>
            <a:ext cx="307181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72" tIns="41032" rIns="82072" bIns="41032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b="1">
                <a:solidFill>
                  <a:srgbClr val="0070C0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วันที่ 27 มกราคม 2559</a:t>
            </a:r>
          </a:p>
        </p:txBody>
      </p:sp>
      <p:sp>
        <p:nvSpPr>
          <p:cNvPr id="102542" name="Text Box 142"/>
          <p:cNvSpPr txBox="1">
            <a:spLocks noChangeArrowheads="1"/>
          </p:cNvSpPr>
          <p:nvPr/>
        </p:nvSpPr>
        <p:spPr bwMode="auto">
          <a:xfrm>
            <a:off x="2857500" y="142875"/>
            <a:ext cx="4500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th-TH" sz="240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อ่างขนาดใหญ่ทั่วประเทศ  33 อ่าง (%)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(</a:t>
            </a:r>
            <a:r>
              <a:rPr lang="th-TH" sz="240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ปริมาตรน้ำใช้การ</a:t>
            </a:r>
            <a:r>
              <a:rPr lang="en-US" sz="240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)</a:t>
            </a:r>
            <a:r>
              <a:rPr lang="th-TH" sz="240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</a:t>
            </a:r>
          </a:p>
        </p:txBody>
      </p:sp>
      <p:sp>
        <p:nvSpPr>
          <p:cNvPr id="737286" name="Freeform 406"/>
          <p:cNvSpPr>
            <a:spLocks/>
          </p:cNvSpPr>
          <p:nvPr/>
        </p:nvSpPr>
        <p:spPr bwMode="auto">
          <a:xfrm>
            <a:off x="8316913" y="3654425"/>
            <a:ext cx="517525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87" name="Text Box 250"/>
          <p:cNvSpPr txBox="1">
            <a:spLocks noChangeArrowheads="1"/>
          </p:cNvSpPr>
          <p:nvPr/>
        </p:nvSpPr>
        <p:spPr bwMode="auto">
          <a:xfrm>
            <a:off x="7380288" y="3763963"/>
            <a:ext cx="10080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บางลาง</a:t>
            </a:r>
          </a:p>
        </p:txBody>
      </p:sp>
      <p:sp>
        <p:nvSpPr>
          <p:cNvPr id="737288" name="Oval 244"/>
          <p:cNvSpPr>
            <a:spLocks noChangeArrowheads="1"/>
          </p:cNvSpPr>
          <p:nvPr/>
        </p:nvSpPr>
        <p:spPr bwMode="auto">
          <a:xfrm>
            <a:off x="6646863" y="2114550"/>
            <a:ext cx="233362" cy="3540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289" name="Freeform 296"/>
          <p:cNvSpPr>
            <a:spLocks/>
          </p:cNvSpPr>
          <p:nvPr/>
        </p:nvSpPr>
        <p:spPr bwMode="auto">
          <a:xfrm>
            <a:off x="7019925" y="1838325"/>
            <a:ext cx="4318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90" name="Freeform 302"/>
          <p:cNvSpPr>
            <a:spLocks/>
          </p:cNvSpPr>
          <p:nvPr/>
        </p:nvSpPr>
        <p:spPr bwMode="auto">
          <a:xfrm>
            <a:off x="7370763" y="442913"/>
            <a:ext cx="558800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91" name="Text Box 248"/>
          <p:cNvSpPr txBox="1">
            <a:spLocks noChangeArrowheads="1"/>
          </p:cNvSpPr>
          <p:nvPr/>
        </p:nvSpPr>
        <p:spPr bwMode="auto">
          <a:xfrm>
            <a:off x="7858125" y="569913"/>
            <a:ext cx="10096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ปราณบุรี</a:t>
            </a:r>
          </a:p>
        </p:txBody>
      </p:sp>
      <p:sp>
        <p:nvSpPr>
          <p:cNvPr id="737292" name="Text Box 249"/>
          <p:cNvSpPr txBox="1">
            <a:spLocks noChangeArrowheads="1"/>
          </p:cNvSpPr>
          <p:nvPr/>
        </p:nvSpPr>
        <p:spPr bwMode="auto">
          <a:xfrm>
            <a:off x="7286625" y="1693863"/>
            <a:ext cx="122396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รัชชประภา</a:t>
            </a:r>
          </a:p>
        </p:txBody>
      </p:sp>
      <p:sp>
        <p:nvSpPr>
          <p:cNvPr id="737293" name="Freeform 262"/>
          <p:cNvSpPr>
            <a:spLocks/>
          </p:cNvSpPr>
          <p:nvPr/>
        </p:nvSpPr>
        <p:spPr bwMode="auto">
          <a:xfrm>
            <a:off x="1547813" y="2349500"/>
            <a:ext cx="576262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94" name="Text Box 239"/>
          <p:cNvSpPr txBox="1">
            <a:spLocks noChangeArrowheads="1"/>
          </p:cNvSpPr>
          <p:nvPr/>
        </p:nvSpPr>
        <p:spPr bwMode="auto">
          <a:xfrm>
            <a:off x="887413" y="2454275"/>
            <a:ext cx="7921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ภูมิพล</a:t>
            </a:r>
          </a:p>
        </p:txBody>
      </p:sp>
      <p:sp>
        <p:nvSpPr>
          <p:cNvPr id="737295" name="Text Box 275"/>
          <p:cNvSpPr txBox="1">
            <a:spLocks noChangeArrowheads="1"/>
          </p:cNvSpPr>
          <p:nvPr/>
        </p:nvSpPr>
        <p:spPr bwMode="auto">
          <a:xfrm>
            <a:off x="2571750" y="1785938"/>
            <a:ext cx="7207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สิริกิติ์</a:t>
            </a:r>
          </a:p>
        </p:txBody>
      </p:sp>
      <p:sp>
        <p:nvSpPr>
          <p:cNvPr id="737296" name="Freeform 420"/>
          <p:cNvSpPr>
            <a:spLocks/>
          </p:cNvSpPr>
          <p:nvPr/>
        </p:nvSpPr>
        <p:spPr bwMode="auto">
          <a:xfrm>
            <a:off x="2570163" y="1982788"/>
            <a:ext cx="576262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97" name="Freeform 392"/>
          <p:cNvSpPr>
            <a:spLocks/>
          </p:cNvSpPr>
          <p:nvPr/>
        </p:nvSpPr>
        <p:spPr bwMode="auto">
          <a:xfrm>
            <a:off x="1116013" y="4019550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98" name="Freeform 424"/>
          <p:cNvSpPr>
            <a:spLocks/>
          </p:cNvSpPr>
          <p:nvPr/>
        </p:nvSpPr>
        <p:spPr bwMode="auto">
          <a:xfrm>
            <a:off x="1547813" y="4287838"/>
            <a:ext cx="538162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299" name="Text Box 421"/>
          <p:cNvSpPr txBox="1">
            <a:spLocks noChangeArrowheads="1"/>
          </p:cNvSpPr>
          <p:nvPr/>
        </p:nvSpPr>
        <p:spPr bwMode="auto">
          <a:xfrm>
            <a:off x="357188" y="4516438"/>
            <a:ext cx="13573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ศรีนครินทร์</a:t>
            </a:r>
          </a:p>
        </p:txBody>
      </p:sp>
      <p:sp>
        <p:nvSpPr>
          <p:cNvPr id="737300" name="Text Box 285"/>
          <p:cNvSpPr txBox="1">
            <a:spLocks noChangeArrowheads="1"/>
          </p:cNvSpPr>
          <p:nvPr/>
        </p:nvSpPr>
        <p:spPr bwMode="auto">
          <a:xfrm>
            <a:off x="71438" y="3887788"/>
            <a:ext cx="1387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วชิราลงกรณ</a:t>
            </a:r>
          </a:p>
        </p:txBody>
      </p:sp>
      <p:sp>
        <p:nvSpPr>
          <p:cNvPr id="737301" name="Text Box 246"/>
          <p:cNvSpPr txBox="1">
            <a:spLocks noChangeArrowheads="1"/>
          </p:cNvSpPr>
          <p:nvPr/>
        </p:nvSpPr>
        <p:spPr bwMode="auto">
          <a:xfrm>
            <a:off x="3708400" y="1989138"/>
            <a:ext cx="117316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ห้วยหลวง</a:t>
            </a:r>
          </a:p>
        </p:txBody>
      </p:sp>
      <p:sp>
        <p:nvSpPr>
          <p:cNvPr id="737302" name="Text Box 336"/>
          <p:cNvSpPr txBox="1">
            <a:spLocks noChangeArrowheads="1"/>
          </p:cNvSpPr>
          <p:nvPr/>
        </p:nvSpPr>
        <p:spPr bwMode="auto">
          <a:xfrm>
            <a:off x="4716463" y="2060575"/>
            <a:ext cx="8890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น้ำอูน</a:t>
            </a:r>
          </a:p>
        </p:txBody>
      </p:sp>
      <p:sp>
        <p:nvSpPr>
          <p:cNvPr id="737303" name="Text Box 375"/>
          <p:cNvSpPr txBox="1">
            <a:spLocks noChangeArrowheads="1"/>
          </p:cNvSpPr>
          <p:nvPr/>
        </p:nvSpPr>
        <p:spPr bwMode="auto">
          <a:xfrm rot="4273608">
            <a:off x="5725320" y="3120231"/>
            <a:ext cx="10588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1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แม่น้ำโขง</a:t>
            </a:r>
          </a:p>
        </p:txBody>
      </p:sp>
      <p:sp>
        <p:nvSpPr>
          <p:cNvPr id="737304" name="Text Box 158"/>
          <p:cNvSpPr txBox="1">
            <a:spLocks noChangeArrowheads="1"/>
          </p:cNvSpPr>
          <p:nvPr/>
        </p:nvSpPr>
        <p:spPr bwMode="auto">
          <a:xfrm>
            <a:off x="5724525" y="2308225"/>
            <a:ext cx="7207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0" tIns="41034" rIns="82080" bIns="41034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น้ำพุง</a:t>
            </a:r>
          </a:p>
        </p:txBody>
      </p:sp>
      <p:sp>
        <p:nvSpPr>
          <p:cNvPr id="737305" name="Freeform 302"/>
          <p:cNvSpPr>
            <a:spLocks/>
          </p:cNvSpPr>
          <p:nvPr/>
        </p:nvSpPr>
        <p:spPr bwMode="auto">
          <a:xfrm>
            <a:off x="4067175" y="2133600"/>
            <a:ext cx="5588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06" name="Freeform 392"/>
          <p:cNvSpPr>
            <a:spLocks/>
          </p:cNvSpPr>
          <p:nvPr/>
        </p:nvSpPr>
        <p:spPr bwMode="auto">
          <a:xfrm>
            <a:off x="4859338" y="227647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07" name="Freeform 392"/>
          <p:cNvSpPr>
            <a:spLocks/>
          </p:cNvSpPr>
          <p:nvPr/>
        </p:nvSpPr>
        <p:spPr bwMode="auto">
          <a:xfrm>
            <a:off x="5461000" y="2474913"/>
            <a:ext cx="508000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08" name="Freeform 392"/>
          <p:cNvSpPr>
            <a:spLocks/>
          </p:cNvSpPr>
          <p:nvPr/>
        </p:nvSpPr>
        <p:spPr bwMode="auto">
          <a:xfrm>
            <a:off x="1878013" y="544512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09" name="Text Box 285"/>
          <p:cNvSpPr txBox="1">
            <a:spLocks noChangeArrowheads="1"/>
          </p:cNvSpPr>
          <p:nvPr/>
        </p:nvSpPr>
        <p:spPr bwMode="auto">
          <a:xfrm>
            <a:off x="625475" y="5545138"/>
            <a:ext cx="1387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แก่งกระจาน</a:t>
            </a:r>
          </a:p>
        </p:txBody>
      </p:sp>
      <p:sp>
        <p:nvSpPr>
          <p:cNvPr id="737310" name="Freeform 392"/>
          <p:cNvSpPr>
            <a:spLocks/>
          </p:cNvSpPr>
          <p:nvPr/>
        </p:nvSpPr>
        <p:spPr bwMode="auto">
          <a:xfrm>
            <a:off x="2800350" y="5373688"/>
            <a:ext cx="508000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11" name="Text Box 285"/>
          <p:cNvSpPr txBox="1">
            <a:spLocks noChangeArrowheads="1"/>
          </p:cNvSpPr>
          <p:nvPr/>
        </p:nvSpPr>
        <p:spPr bwMode="auto">
          <a:xfrm>
            <a:off x="2555875" y="5243513"/>
            <a:ext cx="9366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บางพระ</a:t>
            </a:r>
          </a:p>
        </p:txBody>
      </p:sp>
      <p:sp>
        <p:nvSpPr>
          <p:cNvPr id="737312" name="Freeform 392"/>
          <p:cNvSpPr>
            <a:spLocks/>
          </p:cNvSpPr>
          <p:nvPr/>
        </p:nvSpPr>
        <p:spPr bwMode="auto">
          <a:xfrm>
            <a:off x="3290888" y="5416550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13" name="Text Box 285"/>
          <p:cNvSpPr txBox="1">
            <a:spLocks noChangeArrowheads="1"/>
          </p:cNvSpPr>
          <p:nvPr/>
        </p:nvSpPr>
        <p:spPr bwMode="auto">
          <a:xfrm>
            <a:off x="3016250" y="5805488"/>
            <a:ext cx="15319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หนองปลาไหล</a:t>
            </a:r>
          </a:p>
        </p:txBody>
      </p:sp>
      <p:sp>
        <p:nvSpPr>
          <p:cNvPr id="737314" name="Freeform 392"/>
          <p:cNvSpPr>
            <a:spLocks/>
          </p:cNvSpPr>
          <p:nvPr/>
        </p:nvSpPr>
        <p:spPr bwMode="auto">
          <a:xfrm>
            <a:off x="6154738" y="393382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15" name="Text Box 285"/>
          <p:cNvSpPr txBox="1">
            <a:spLocks noChangeArrowheads="1"/>
          </p:cNvSpPr>
          <p:nvPr/>
        </p:nvSpPr>
        <p:spPr bwMode="auto">
          <a:xfrm>
            <a:off x="5953125" y="3741738"/>
            <a:ext cx="9366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สิรินธร</a:t>
            </a:r>
          </a:p>
        </p:txBody>
      </p:sp>
      <p:sp>
        <p:nvSpPr>
          <p:cNvPr id="737316" name="Rectangle 252"/>
          <p:cNvSpPr>
            <a:spLocks noChangeArrowheads="1"/>
          </p:cNvSpPr>
          <p:nvPr/>
        </p:nvSpPr>
        <p:spPr bwMode="auto">
          <a:xfrm>
            <a:off x="1922463" y="8540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17" name="Freeform 306"/>
          <p:cNvSpPr>
            <a:spLocks/>
          </p:cNvSpPr>
          <p:nvPr/>
        </p:nvSpPr>
        <p:spPr bwMode="auto">
          <a:xfrm>
            <a:off x="1357313" y="785813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18" name="Text Box 303"/>
          <p:cNvSpPr txBox="1">
            <a:spLocks noChangeArrowheads="1"/>
          </p:cNvSpPr>
          <p:nvPr/>
        </p:nvSpPr>
        <p:spPr bwMode="auto">
          <a:xfrm>
            <a:off x="642938" y="887413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แม่งัด</a:t>
            </a:r>
          </a:p>
        </p:txBody>
      </p:sp>
      <p:sp>
        <p:nvSpPr>
          <p:cNvPr id="737319" name="Text Box 236"/>
          <p:cNvSpPr txBox="1">
            <a:spLocks noChangeArrowheads="1"/>
          </p:cNvSpPr>
          <p:nvPr/>
        </p:nvSpPr>
        <p:spPr bwMode="auto">
          <a:xfrm>
            <a:off x="2443163" y="1285875"/>
            <a:ext cx="11969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3333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กิ่วคอหมา</a:t>
            </a:r>
          </a:p>
        </p:txBody>
      </p:sp>
      <p:sp>
        <p:nvSpPr>
          <p:cNvPr id="737320" name="Text Box 236"/>
          <p:cNvSpPr txBox="1">
            <a:spLocks noChangeArrowheads="1"/>
          </p:cNvSpPr>
          <p:nvPr/>
        </p:nvSpPr>
        <p:spPr bwMode="auto">
          <a:xfrm>
            <a:off x="666750" y="1327150"/>
            <a:ext cx="9128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แม่กวง</a:t>
            </a:r>
          </a:p>
        </p:txBody>
      </p:sp>
      <p:sp>
        <p:nvSpPr>
          <p:cNvPr id="737321" name="Text Box 251"/>
          <p:cNvSpPr txBox="1">
            <a:spLocks noChangeArrowheads="1"/>
          </p:cNvSpPr>
          <p:nvPr/>
        </p:nvSpPr>
        <p:spPr bwMode="auto">
          <a:xfrm>
            <a:off x="1020763" y="1720850"/>
            <a:ext cx="9826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กิ่วลม</a:t>
            </a:r>
          </a:p>
        </p:txBody>
      </p:sp>
      <p:sp>
        <p:nvSpPr>
          <p:cNvPr id="737322" name="Freeform 392"/>
          <p:cNvSpPr>
            <a:spLocks/>
          </p:cNvSpPr>
          <p:nvPr/>
        </p:nvSpPr>
        <p:spPr bwMode="auto">
          <a:xfrm>
            <a:off x="1476375" y="119697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23" name="Freeform 392"/>
          <p:cNvSpPr>
            <a:spLocks/>
          </p:cNvSpPr>
          <p:nvPr/>
        </p:nvSpPr>
        <p:spPr bwMode="auto">
          <a:xfrm>
            <a:off x="1979613" y="1168400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24" name="Freeform 271"/>
          <p:cNvSpPr>
            <a:spLocks/>
          </p:cNvSpPr>
          <p:nvPr/>
        </p:nvSpPr>
        <p:spPr bwMode="auto">
          <a:xfrm>
            <a:off x="1763713" y="1557338"/>
            <a:ext cx="504825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25" name="Freeform 306"/>
          <p:cNvSpPr>
            <a:spLocks/>
          </p:cNvSpPr>
          <p:nvPr/>
        </p:nvSpPr>
        <p:spPr bwMode="auto">
          <a:xfrm>
            <a:off x="2720975" y="2392363"/>
            <a:ext cx="496888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26" name="Rectangle 252"/>
          <p:cNvSpPr>
            <a:spLocks noChangeArrowheads="1"/>
          </p:cNvSpPr>
          <p:nvPr/>
        </p:nvSpPr>
        <p:spPr bwMode="auto">
          <a:xfrm>
            <a:off x="2322513" y="34671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27" name="Rectangle 252"/>
          <p:cNvSpPr>
            <a:spLocks noChangeArrowheads="1"/>
          </p:cNvSpPr>
          <p:nvPr/>
        </p:nvSpPr>
        <p:spPr bwMode="auto">
          <a:xfrm>
            <a:off x="2320925" y="34671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28" name="Freeform 306"/>
          <p:cNvSpPr>
            <a:spLocks/>
          </p:cNvSpPr>
          <p:nvPr/>
        </p:nvSpPr>
        <p:spPr bwMode="auto">
          <a:xfrm>
            <a:off x="1789113" y="33782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29" name="Text Box 303"/>
          <p:cNvSpPr txBox="1">
            <a:spLocks noChangeArrowheads="1"/>
          </p:cNvSpPr>
          <p:nvPr/>
        </p:nvSpPr>
        <p:spPr bwMode="auto">
          <a:xfrm>
            <a:off x="900113" y="3500438"/>
            <a:ext cx="10477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ทับเสลา</a:t>
            </a:r>
          </a:p>
        </p:txBody>
      </p:sp>
      <p:sp>
        <p:nvSpPr>
          <p:cNvPr id="737330" name="Rectangle 252"/>
          <p:cNvSpPr>
            <a:spLocks noChangeArrowheads="1"/>
          </p:cNvSpPr>
          <p:nvPr/>
        </p:nvSpPr>
        <p:spPr bwMode="auto">
          <a:xfrm>
            <a:off x="2322513" y="39004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31" name="Rectangle 252"/>
          <p:cNvSpPr>
            <a:spLocks noChangeArrowheads="1"/>
          </p:cNvSpPr>
          <p:nvPr/>
        </p:nvSpPr>
        <p:spPr bwMode="auto">
          <a:xfrm>
            <a:off x="2320925" y="39004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32" name="Freeform 306"/>
          <p:cNvSpPr>
            <a:spLocks/>
          </p:cNvSpPr>
          <p:nvPr/>
        </p:nvSpPr>
        <p:spPr bwMode="auto">
          <a:xfrm>
            <a:off x="1979613" y="3890963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33" name="Text Box 303"/>
          <p:cNvSpPr txBox="1">
            <a:spLocks noChangeArrowheads="1"/>
          </p:cNvSpPr>
          <p:nvPr/>
        </p:nvSpPr>
        <p:spPr bwMode="auto">
          <a:xfrm>
            <a:off x="1735138" y="3792538"/>
            <a:ext cx="11525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กระเสียว</a:t>
            </a:r>
          </a:p>
        </p:txBody>
      </p:sp>
      <p:sp>
        <p:nvSpPr>
          <p:cNvPr id="737334" name="Text Box 303"/>
          <p:cNvSpPr txBox="1">
            <a:spLocks noChangeArrowheads="1"/>
          </p:cNvSpPr>
          <p:nvPr/>
        </p:nvSpPr>
        <p:spPr bwMode="auto">
          <a:xfrm>
            <a:off x="2786063" y="3862388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ป่าสัก</a:t>
            </a:r>
          </a:p>
        </p:txBody>
      </p:sp>
      <p:sp>
        <p:nvSpPr>
          <p:cNvPr id="737335" name="Rectangle 252"/>
          <p:cNvSpPr>
            <a:spLocks noChangeArrowheads="1"/>
          </p:cNvSpPr>
          <p:nvPr/>
        </p:nvSpPr>
        <p:spPr bwMode="auto">
          <a:xfrm>
            <a:off x="3665538" y="4597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36" name="Rectangle 252"/>
          <p:cNvSpPr>
            <a:spLocks noChangeArrowheads="1"/>
          </p:cNvSpPr>
          <p:nvPr/>
        </p:nvSpPr>
        <p:spPr bwMode="auto">
          <a:xfrm>
            <a:off x="3663950" y="4597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37" name="Freeform 306"/>
          <p:cNvSpPr>
            <a:spLocks/>
          </p:cNvSpPr>
          <p:nvPr/>
        </p:nvSpPr>
        <p:spPr bwMode="auto">
          <a:xfrm>
            <a:off x="3132138" y="45085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38" name="Text Box 303"/>
          <p:cNvSpPr txBox="1">
            <a:spLocks noChangeArrowheads="1"/>
          </p:cNvSpPr>
          <p:nvPr/>
        </p:nvSpPr>
        <p:spPr bwMode="auto">
          <a:xfrm>
            <a:off x="2225675" y="4630738"/>
            <a:ext cx="10223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ขุนด่านฯ</a:t>
            </a:r>
          </a:p>
        </p:txBody>
      </p:sp>
      <p:sp>
        <p:nvSpPr>
          <p:cNvPr id="737339" name="Freeform 306"/>
          <p:cNvSpPr>
            <a:spLocks/>
          </p:cNvSpPr>
          <p:nvPr/>
        </p:nvSpPr>
        <p:spPr bwMode="auto">
          <a:xfrm>
            <a:off x="3878263" y="4732338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40" name="Text Box 303"/>
          <p:cNvSpPr txBox="1">
            <a:spLocks noChangeArrowheads="1"/>
          </p:cNvSpPr>
          <p:nvPr/>
        </p:nvSpPr>
        <p:spPr bwMode="auto">
          <a:xfrm>
            <a:off x="4264025" y="4860925"/>
            <a:ext cx="1177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คลองสียัด</a:t>
            </a:r>
          </a:p>
        </p:txBody>
      </p:sp>
      <p:sp>
        <p:nvSpPr>
          <p:cNvPr id="737341" name="Rectangle 252"/>
          <p:cNvSpPr>
            <a:spLocks noChangeArrowheads="1"/>
          </p:cNvSpPr>
          <p:nvPr/>
        </p:nvSpPr>
        <p:spPr bwMode="auto">
          <a:xfrm>
            <a:off x="4338638" y="548322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42" name="Freeform 306"/>
          <p:cNvSpPr>
            <a:spLocks/>
          </p:cNvSpPr>
          <p:nvPr/>
        </p:nvSpPr>
        <p:spPr bwMode="auto">
          <a:xfrm>
            <a:off x="3805238" y="5394325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43" name="Text Box 303"/>
          <p:cNvSpPr txBox="1">
            <a:spLocks noChangeArrowheads="1"/>
          </p:cNvSpPr>
          <p:nvPr/>
        </p:nvSpPr>
        <p:spPr bwMode="auto">
          <a:xfrm>
            <a:off x="4286250" y="5429250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ประแสร์</a:t>
            </a:r>
          </a:p>
        </p:txBody>
      </p:sp>
      <p:sp>
        <p:nvSpPr>
          <p:cNvPr id="737344" name="Rectangle 252"/>
          <p:cNvSpPr>
            <a:spLocks noChangeArrowheads="1"/>
          </p:cNvSpPr>
          <p:nvPr/>
        </p:nvSpPr>
        <p:spPr bwMode="auto">
          <a:xfrm>
            <a:off x="3979863" y="30353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45" name="Rectangle 252"/>
          <p:cNvSpPr>
            <a:spLocks noChangeArrowheads="1"/>
          </p:cNvSpPr>
          <p:nvPr/>
        </p:nvSpPr>
        <p:spPr bwMode="auto">
          <a:xfrm>
            <a:off x="3978275" y="30353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46" name="Freeform 306"/>
          <p:cNvSpPr>
            <a:spLocks/>
          </p:cNvSpPr>
          <p:nvPr/>
        </p:nvSpPr>
        <p:spPr bwMode="auto">
          <a:xfrm>
            <a:off x="3446463" y="29464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47" name="Rectangle 252"/>
          <p:cNvSpPr>
            <a:spLocks noChangeArrowheads="1"/>
          </p:cNvSpPr>
          <p:nvPr/>
        </p:nvSpPr>
        <p:spPr bwMode="auto">
          <a:xfrm>
            <a:off x="4570413" y="2819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48" name="Rectangle 252"/>
          <p:cNvSpPr>
            <a:spLocks noChangeArrowheads="1"/>
          </p:cNvSpPr>
          <p:nvPr/>
        </p:nvSpPr>
        <p:spPr bwMode="auto">
          <a:xfrm>
            <a:off x="4568825" y="28194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49" name="Freeform 306"/>
          <p:cNvSpPr>
            <a:spLocks/>
          </p:cNvSpPr>
          <p:nvPr/>
        </p:nvSpPr>
        <p:spPr bwMode="auto">
          <a:xfrm>
            <a:off x="4741863" y="2730500"/>
            <a:ext cx="496887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50" name="Text Box 303"/>
          <p:cNvSpPr txBox="1">
            <a:spLocks noChangeArrowheads="1"/>
          </p:cNvSpPr>
          <p:nvPr/>
        </p:nvSpPr>
        <p:spPr bwMode="auto">
          <a:xfrm>
            <a:off x="4572000" y="3143250"/>
            <a:ext cx="9048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sp>
        <p:nvSpPr>
          <p:cNvPr id="737351" name="Text Box 322"/>
          <p:cNvSpPr txBox="1">
            <a:spLocks noChangeArrowheads="1"/>
          </p:cNvSpPr>
          <p:nvPr/>
        </p:nvSpPr>
        <p:spPr bwMode="auto">
          <a:xfrm rot="-2299759">
            <a:off x="3419475" y="3748088"/>
            <a:ext cx="11064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ลำตะคอง</a:t>
            </a:r>
          </a:p>
        </p:txBody>
      </p:sp>
      <p:sp>
        <p:nvSpPr>
          <p:cNvPr id="737352" name="Text Box 322"/>
          <p:cNvSpPr txBox="1">
            <a:spLocks noChangeArrowheads="1"/>
          </p:cNvSpPr>
          <p:nvPr/>
        </p:nvSpPr>
        <p:spPr bwMode="auto">
          <a:xfrm rot="-2299759">
            <a:off x="3840163" y="3892550"/>
            <a:ext cx="13652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ลำพระเพลิง</a:t>
            </a:r>
          </a:p>
        </p:txBody>
      </p:sp>
      <p:sp>
        <p:nvSpPr>
          <p:cNvPr id="737353" name="Text Box 162"/>
          <p:cNvSpPr txBox="1">
            <a:spLocks noChangeArrowheads="1"/>
          </p:cNvSpPr>
          <p:nvPr/>
        </p:nvSpPr>
        <p:spPr bwMode="auto">
          <a:xfrm rot="-2383099">
            <a:off x="4438650" y="3954463"/>
            <a:ext cx="9382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0" tIns="41034" rIns="82080" bIns="41034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มูลบน</a:t>
            </a:r>
          </a:p>
        </p:txBody>
      </p:sp>
      <p:sp>
        <p:nvSpPr>
          <p:cNvPr id="737354" name="Text Box 254"/>
          <p:cNvSpPr txBox="1">
            <a:spLocks noChangeArrowheads="1"/>
          </p:cNvSpPr>
          <p:nvPr/>
        </p:nvSpPr>
        <p:spPr bwMode="auto">
          <a:xfrm rot="-2340088">
            <a:off x="4932363" y="3976688"/>
            <a:ext cx="8636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ลำแชะ</a:t>
            </a:r>
          </a:p>
        </p:txBody>
      </p:sp>
      <p:sp>
        <p:nvSpPr>
          <p:cNvPr id="737355" name="Freeform 306"/>
          <p:cNvSpPr>
            <a:spLocks/>
          </p:cNvSpPr>
          <p:nvPr/>
        </p:nvSpPr>
        <p:spPr bwMode="auto">
          <a:xfrm>
            <a:off x="2987675" y="4019550"/>
            <a:ext cx="496888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56" name="Rectangle 252"/>
          <p:cNvSpPr>
            <a:spLocks noChangeArrowheads="1"/>
          </p:cNvSpPr>
          <p:nvPr/>
        </p:nvSpPr>
        <p:spPr bwMode="auto">
          <a:xfrm>
            <a:off x="4051300" y="43322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57" name="Rectangle 252"/>
          <p:cNvSpPr>
            <a:spLocks noChangeArrowheads="1"/>
          </p:cNvSpPr>
          <p:nvPr/>
        </p:nvSpPr>
        <p:spPr bwMode="auto">
          <a:xfrm>
            <a:off x="4049713" y="433228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36" tIns="41064" rIns="82136" bIns="41064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7358" name="Freeform 306"/>
          <p:cNvSpPr>
            <a:spLocks/>
          </p:cNvSpPr>
          <p:nvPr/>
        </p:nvSpPr>
        <p:spPr bwMode="auto">
          <a:xfrm>
            <a:off x="3489325" y="4143375"/>
            <a:ext cx="496888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59" name="Freeform 306"/>
          <p:cNvSpPr>
            <a:spLocks/>
          </p:cNvSpPr>
          <p:nvPr/>
        </p:nvSpPr>
        <p:spPr bwMode="auto">
          <a:xfrm>
            <a:off x="3910013" y="4379913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60" name="Freeform 165"/>
          <p:cNvSpPr>
            <a:spLocks/>
          </p:cNvSpPr>
          <p:nvPr/>
        </p:nvSpPr>
        <p:spPr bwMode="auto">
          <a:xfrm>
            <a:off x="4924425" y="4302125"/>
            <a:ext cx="504825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61" name="Freeform 306"/>
          <p:cNvSpPr>
            <a:spLocks/>
          </p:cNvSpPr>
          <p:nvPr/>
        </p:nvSpPr>
        <p:spPr bwMode="auto">
          <a:xfrm>
            <a:off x="4427538" y="4351338"/>
            <a:ext cx="496887" cy="5095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62" name="Freeform 165"/>
          <p:cNvSpPr>
            <a:spLocks/>
          </p:cNvSpPr>
          <p:nvPr/>
        </p:nvSpPr>
        <p:spPr bwMode="auto">
          <a:xfrm>
            <a:off x="5473700" y="4165600"/>
            <a:ext cx="504825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63" name="Text Box 285"/>
          <p:cNvSpPr txBox="1">
            <a:spLocks noChangeArrowheads="1"/>
          </p:cNvSpPr>
          <p:nvPr/>
        </p:nvSpPr>
        <p:spPr bwMode="auto">
          <a:xfrm>
            <a:off x="5292725" y="4598988"/>
            <a:ext cx="11509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ลำนางรอง</a:t>
            </a:r>
          </a:p>
        </p:txBody>
      </p:sp>
      <p:pic>
        <p:nvPicPr>
          <p:cNvPr id="737364" name="Picture 130" descr="logo_rid_thai_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2713"/>
            <a:ext cx="66198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5" name="Text Box 303"/>
          <p:cNvSpPr txBox="1">
            <a:spLocks noChangeArrowheads="1"/>
          </p:cNvSpPr>
          <p:nvPr/>
        </p:nvSpPr>
        <p:spPr bwMode="auto">
          <a:xfrm>
            <a:off x="3543300" y="2619375"/>
            <a:ext cx="1079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อุบลรัตน์</a:t>
            </a:r>
          </a:p>
        </p:txBody>
      </p:sp>
      <p:sp>
        <p:nvSpPr>
          <p:cNvPr id="737366" name="Rectangle 305"/>
          <p:cNvSpPr>
            <a:spLocks noChangeArrowheads="1"/>
          </p:cNvSpPr>
          <p:nvPr/>
        </p:nvSpPr>
        <p:spPr bwMode="auto">
          <a:xfrm>
            <a:off x="1374775" y="869950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42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(17%)</a:t>
            </a:r>
          </a:p>
        </p:txBody>
      </p:sp>
      <p:sp>
        <p:nvSpPr>
          <p:cNvPr id="737367" name="Rectangle 261"/>
          <p:cNvSpPr>
            <a:spLocks noChangeArrowheads="1"/>
          </p:cNvSpPr>
          <p:nvPr/>
        </p:nvSpPr>
        <p:spPr bwMode="auto">
          <a:xfrm>
            <a:off x="1571625" y="2357438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993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(10%)</a:t>
            </a:r>
          </a:p>
        </p:txBody>
      </p:sp>
      <p:sp>
        <p:nvSpPr>
          <p:cNvPr id="737368" name="Rectangle 419"/>
          <p:cNvSpPr>
            <a:spLocks noChangeArrowheads="1"/>
          </p:cNvSpPr>
          <p:nvPr/>
        </p:nvSpPr>
        <p:spPr bwMode="auto">
          <a:xfrm>
            <a:off x="2576513" y="2076450"/>
            <a:ext cx="544512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1,718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(26%)</a:t>
            </a:r>
          </a:p>
        </p:txBody>
      </p:sp>
      <p:sp>
        <p:nvSpPr>
          <p:cNvPr id="737369" name="Rectangle 381"/>
          <p:cNvSpPr>
            <a:spLocks noChangeArrowheads="1"/>
          </p:cNvSpPr>
          <p:nvPr/>
        </p:nvSpPr>
        <p:spPr bwMode="auto">
          <a:xfrm>
            <a:off x="1428750" y="1311275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17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(7%)</a:t>
            </a:r>
          </a:p>
        </p:txBody>
      </p:sp>
      <p:sp>
        <p:nvSpPr>
          <p:cNvPr id="737370" name="Rectangle 381"/>
          <p:cNvSpPr>
            <a:spLocks noChangeArrowheads="1"/>
          </p:cNvSpPr>
          <p:nvPr/>
        </p:nvSpPr>
        <p:spPr bwMode="auto">
          <a:xfrm>
            <a:off x="2020888" y="1271588"/>
            <a:ext cx="550862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20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(12%)</a:t>
            </a:r>
          </a:p>
        </p:txBody>
      </p:sp>
      <p:sp>
        <p:nvSpPr>
          <p:cNvPr id="737371" name="Rectangle 381"/>
          <p:cNvSpPr>
            <a:spLocks noChangeArrowheads="1"/>
          </p:cNvSpPr>
          <p:nvPr/>
        </p:nvSpPr>
        <p:spPr bwMode="auto">
          <a:xfrm>
            <a:off x="1774825" y="1708150"/>
            <a:ext cx="571500" cy="3921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24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(24%)</a:t>
            </a:r>
          </a:p>
        </p:txBody>
      </p:sp>
      <p:sp>
        <p:nvSpPr>
          <p:cNvPr id="737372" name="Rectangle 305"/>
          <p:cNvSpPr>
            <a:spLocks noChangeArrowheads="1"/>
          </p:cNvSpPr>
          <p:nvPr/>
        </p:nvSpPr>
        <p:spPr bwMode="auto">
          <a:xfrm>
            <a:off x="2686050" y="2500313"/>
            <a:ext cx="544513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319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(36%)</a:t>
            </a:r>
          </a:p>
        </p:txBody>
      </p:sp>
      <p:sp>
        <p:nvSpPr>
          <p:cNvPr id="737373" name="Text Box 303"/>
          <p:cNvSpPr txBox="1">
            <a:spLocks noChangeArrowheads="1"/>
          </p:cNvSpPr>
          <p:nvPr/>
        </p:nvSpPr>
        <p:spPr bwMode="auto">
          <a:xfrm>
            <a:off x="2268538" y="2816225"/>
            <a:ext cx="9763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แควน้อย</a:t>
            </a:r>
          </a:p>
        </p:txBody>
      </p:sp>
      <p:sp>
        <p:nvSpPr>
          <p:cNvPr id="737374" name="Rectangle 301"/>
          <p:cNvSpPr>
            <a:spLocks noChangeArrowheads="1"/>
          </p:cNvSpPr>
          <p:nvPr/>
        </p:nvSpPr>
        <p:spPr bwMode="auto">
          <a:xfrm>
            <a:off x="4071938" y="2262188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24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(19%)</a:t>
            </a:r>
          </a:p>
        </p:txBody>
      </p:sp>
      <p:sp>
        <p:nvSpPr>
          <p:cNvPr id="737375" name="Rectangle 301"/>
          <p:cNvSpPr>
            <a:spLocks noChangeArrowheads="1"/>
          </p:cNvSpPr>
          <p:nvPr/>
        </p:nvSpPr>
        <p:spPr bwMode="auto">
          <a:xfrm>
            <a:off x="4786313" y="2357438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138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(29%)</a:t>
            </a:r>
          </a:p>
        </p:txBody>
      </p:sp>
      <p:sp>
        <p:nvSpPr>
          <p:cNvPr id="737376" name="Rectangle 301"/>
          <p:cNvSpPr>
            <a:spLocks noChangeArrowheads="1"/>
          </p:cNvSpPr>
          <p:nvPr/>
        </p:nvSpPr>
        <p:spPr bwMode="auto">
          <a:xfrm>
            <a:off x="5429250" y="2566988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56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(36%)</a:t>
            </a:r>
          </a:p>
        </p:txBody>
      </p:sp>
      <p:sp>
        <p:nvSpPr>
          <p:cNvPr id="737377" name="Rectangle 305"/>
          <p:cNvSpPr>
            <a:spLocks noChangeArrowheads="1"/>
          </p:cNvSpPr>
          <p:nvPr/>
        </p:nvSpPr>
        <p:spPr bwMode="auto">
          <a:xfrm>
            <a:off x="3449638" y="3046413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43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(34%)</a:t>
            </a:r>
          </a:p>
        </p:txBody>
      </p:sp>
      <p:sp>
        <p:nvSpPr>
          <p:cNvPr id="737378" name="Text Box 303"/>
          <p:cNvSpPr txBox="1">
            <a:spLocks noChangeArrowheads="1"/>
          </p:cNvSpPr>
          <p:nvPr/>
        </p:nvSpPr>
        <p:spPr bwMode="auto">
          <a:xfrm>
            <a:off x="3262313" y="3351213"/>
            <a:ext cx="11207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จุฬาภรณ์</a:t>
            </a:r>
          </a:p>
        </p:txBody>
      </p:sp>
      <p:sp>
        <p:nvSpPr>
          <p:cNvPr id="737379" name="Freeform 392"/>
          <p:cNvSpPr>
            <a:spLocks/>
          </p:cNvSpPr>
          <p:nvPr/>
        </p:nvSpPr>
        <p:spPr bwMode="auto">
          <a:xfrm>
            <a:off x="4037013" y="2714625"/>
            <a:ext cx="508000" cy="5095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7380" name="Rectangle 305"/>
          <p:cNvSpPr>
            <a:spLocks noChangeArrowheads="1"/>
          </p:cNvSpPr>
          <p:nvPr/>
        </p:nvSpPr>
        <p:spPr bwMode="auto">
          <a:xfrm>
            <a:off x="4062413" y="2889250"/>
            <a:ext cx="447675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111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(6%)</a:t>
            </a:r>
          </a:p>
        </p:txBody>
      </p:sp>
      <p:sp>
        <p:nvSpPr>
          <p:cNvPr id="737381" name="Rectangle 305"/>
          <p:cNvSpPr>
            <a:spLocks noChangeArrowheads="1"/>
          </p:cNvSpPr>
          <p:nvPr/>
        </p:nvSpPr>
        <p:spPr bwMode="auto">
          <a:xfrm>
            <a:off x="4767263" y="2840038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708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</a:t>
            </a: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38%</a:t>
            </a: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)</a:t>
            </a:r>
          </a:p>
        </p:txBody>
      </p:sp>
      <p:sp>
        <p:nvSpPr>
          <p:cNvPr id="737382" name="Rectangle 305"/>
          <p:cNvSpPr>
            <a:spLocks noChangeArrowheads="1"/>
          </p:cNvSpPr>
          <p:nvPr/>
        </p:nvSpPr>
        <p:spPr bwMode="auto">
          <a:xfrm>
            <a:off x="3455988" y="4249738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96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(33%)</a:t>
            </a:r>
          </a:p>
        </p:txBody>
      </p:sp>
      <p:sp>
        <p:nvSpPr>
          <p:cNvPr id="737383" name="Rectangle 305"/>
          <p:cNvSpPr>
            <a:spLocks noChangeArrowheads="1"/>
          </p:cNvSpPr>
          <p:nvPr/>
        </p:nvSpPr>
        <p:spPr bwMode="auto">
          <a:xfrm>
            <a:off x="3916363" y="4471988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85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(78%)</a:t>
            </a:r>
          </a:p>
        </p:txBody>
      </p:sp>
      <p:sp>
        <p:nvSpPr>
          <p:cNvPr id="737384" name="Rectangle 305"/>
          <p:cNvSpPr>
            <a:spLocks noChangeArrowheads="1"/>
          </p:cNvSpPr>
          <p:nvPr/>
        </p:nvSpPr>
        <p:spPr bwMode="auto">
          <a:xfrm>
            <a:off x="4437063" y="4438650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40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(30%)</a:t>
            </a:r>
          </a:p>
        </p:txBody>
      </p:sp>
      <p:sp>
        <p:nvSpPr>
          <p:cNvPr id="737385" name="Rectangle 305"/>
          <p:cNvSpPr>
            <a:spLocks noChangeArrowheads="1"/>
          </p:cNvSpPr>
          <p:nvPr/>
        </p:nvSpPr>
        <p:spPr bwMode="auto">
          <a:xfrm>
            <a:off x="4941888" y="4424363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85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(32%)</a:t>
            </a:r>
          </a:p>
        </p:txBody>
      </p:sp>
      <p:sp>
        <p:nvSpPr>
          <p:cNvPr id="737386" name="Rectangle 305"/>
          <p:cNvSpPr>
            <a:spLocks noChangeArrowheads="1"/>
          </p:cNvSpPr>
          <p:nvPr/>
        </p:nvSpPr>
        <p:spPr bwMode="auto">
          <a:xfrm>
            <a:off x="5457825" y="4283075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62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(53%)</a:t>
            </a:r>
          </a:p>
        </p:txBody>
      </p:sp>
      <p:sp>
        <p:nvSpPr>
          <p:cNvPr id="737387" name="Rectangle 391"/>
          <p:cNvSpPr>
            <a:spLocks noChangeArrowheads="1"/>
          </p:cNvSpPr>
          <p:nvPr/>
        </p:nvSpPr>
        <p:spPr bwMode="auto">
          <a:xfrm>
            <a:off x="6132513" y="4040188"/>
            <a:ext cx="531812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439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(39%)</a:t>
            </a:r>
          </a:p>
        </p:txBody>
      </p:sp>
      <p:sp>
        <p:nvSpPr>
          <p:cNvPr id="737388" name="Rectangle 305"/>
          <p:cNvSpPr>
            <a:spLocks noChangeArrowheads="1"/>
          </p:cNvSpPr>
          <p:nvPr/>
        </p:nvSpPr>
        <p:spPr bwMode="auto">
          <a:xfrm>
            <a:off x="2943225" y="4127500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459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(48%)</a:t>
            </a:r>
          </a:p>
        </p:txBody>
      </p:sp>
      <p:sp>
        <p:nvSpPr>
          <p:cNvPr id="737389" name="Rectangle 305"/>
          <p:cNvSpPr>
            <a:spLocks noChangeArrowheads="1"/>
          </p:cNvSpPr>
          <p:nvPr/>
        </p:nvSpPr>
        <p:spPr bwMode="auto">
          <a:xfrm>
            <a:off x="1792288" y="3482975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31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(22%)</a:t>
            </a:r>
          </a:p>
        </p:txBody>
      </p:sp>
      <p:sp>
        <p:nvSpPr>
          <p:cNvPr id="737390" name="Rectangle 305"/>
          <p:cNvSpPr>
            <a:spLocks noChangeArrowheads="1"/>
          </p:cNvSpPr>
          <p:nvPr/>
        </p:nvSpPr>
        <p:spPr bwMode="auto">
          <a:xfrm>
            <a:off x="2020888" y="4046538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28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(14%)</a:t>
            </a:r>
          </a:p>
        </p:txBody>
      </p:sp>
      <p:sp>
        <p:nvSpPr>
          <p:cNvPr id="737391" name="Rectangle 423"/>
          <p:cNvSpPr>
            <a:spLocks noChangeArrowheads="1"/>
          </p:cNvSpPr>
          <p:nvPr/>
        </p:nvSpPr>
        <p:spPr bwMode="auto">
          <a:xfrm>
            <a:off x="1536700" y="4430713"/>
            <a:ext cx="534988" cy="392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2,433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(33%)</a:t>
            </a:r>
          </a:p>
        </p:txBody>
      </p:sp>
      <p:sp>
        <p:nvSpPr>
          <p:cNvPr id="737392" name="Rectangle 305"/>
          <p:cNvSpPr>
            <a:spLocks noChangeArrowheads="1"/>
          </p:cNvSpPr>
          <p:nvPr/>
        </p:nvSpPr>
        <p:spPr bwMode="auto">
          <a:xfrm>
            <a:off x="3143250" y="4643438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130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(59%)</a:t>
            </a:r>
          </a:p>
        </p:txBody>
      </p:sp>
      <p:sp>
        <p:nvSpPr>
          <p:cNvPr id="737393" name="Rectangle 305"/>
          <p:cNvSpPr>
            <a:spLocks noChangeArrowheads="1"/>
          </p:cNvSpPr>
          <p:nvPr/>
        </p:nvSpPr>
        <p:spPr bwMode="auto">
          <a:xfrm>
            <a:off x="3900488" y="4887913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132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(34%)</a:t>
            </a:r>
          </a:p>
        </p:txBody>
      </p:sp>
      <p:sp>
        <p:nvSpPr>
          <p:cNvPr id="737394" name="Rectangle 391"/>
          <p:cNvSpPr>
            <a:spLocks noChangeArrowheads="1"/>
          </p:cNvSpPr>
          <p:nvPr/>
        </p:nvSpPr>
        <p:spPr bwMode="auto">
          <a:xfrm>
            <a:off x="2754313" y="5505450"/>
            <a:ext cx="517525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29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(28%)</a:t>
            </a:r>
          </a:p>
        </p:txBody>
      </p:sp>
      <p:sp>
        <p:nvSpPr>
          <p:cNvPr id="737395" name="Rectangle 391"/>
          <p:cNvSpPr>
            <a:spLocks noChangeArrowheads="1"/>
          </p:cNvSpPr>
          <p:nvPr/>
        </p:nvSpPr>
        <p:spPr bwMode="auto">
          <a:xfrm>
            <a:off x="3275013" y="5527675"/>
            <a:ext cx="550862" cy="3921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 142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(95%)</a:t>
            </a:r>
          </a:p>
        </p:txBody>
      </p:sp>
      <p:sp>
        <p:nvSpPr>
          <p:cNvPr id="737396" name="Rectangle 305"/>
          <p:cNvSpPr>
            <a:spLocks noChangeArrowheads="1"/>
          </p:cNvSpPr>
          <p:nvPr/>
        </p:nvSpPr>
        <p:spPr bwMode="auto">
          <a:xfrm>
            <a:off x="3800475" y="5478463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210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(92%)</a:t>
            </a:r>
          </a:p>
        </p:txBody>
      </p:sp>
      <p:sp>
        <p:nvSpPr>
          <p:cNvPr id="737397" name="Rectangle 391"/>
          <p:cNvSpPr>
            <a:spLocks noChangeArrowheads="1"/>
          </p:cNvSpPr>
          <p:nvPr/>
        </p:nvSpPr>
        <p:spPr bwMode="auto">
          <a:xfrm>
            <a:off x="1878013" y="5527675"/>
            <a:ext cx="5715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236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(37%)</a:t>
            </a:r>
          </a:p>
        </p:txBody>
      </p:sp>
      <p:sp>
        <p:nvSpPr>
          <p:cNvPr id="737398" name="Rectangle 301"/>
          <p:cNvSpPr>
            <a:spLocks noChangeArrowheads="1"/>
          </p:cNvSpPr>
          <p:nvPr/>
        </p:nvSpPr>
        <p:spPr bwMode="auto">
          <a:xfrm>
            <a:off x="7358063" y="541338"/>
            <a:ext cx="571500" cy="392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93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(25%)</a:t>
            </a:r>
          </a:p>
        </p:txBody>
      </p:sp>
      <p:sp>
        <p:nvSpPr>
          <p:cNvPr id="737399" name="Rectangle 295"/>
          <p:cNvSpPr>
            <a:spLocks noChangeArrowheads="1"/>
          </p:cNvSpPr>
          <p:nvPr/>
        </p:nvSpPr>
        <p:spPr bwMode="auto">
          <a:xfrm>
            <a:off x="6992938" y="1946275"/>
            <a:ext cx="51435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3,166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(74%)</a:t>
            </a:r>
          </a:p>
        </p:txBody>
      </p:sp>
      <p:sp>
        <p:nvSpPr>
          <p:cNvPr id="737400" name="Rectangle 405"/>
          <p:cNvSpPr>
            <a:spLocks noChangeArrowheads="1"/>
          </p:cNvSpPr>
          <p:nvPr/>
        </p:nvSpPr>
        <p:spPr bwMode="auto">
          <a:xfrm>
            <a:off x="8332788" y="3748088"/>
            <a:ext cx="596900" cy="3905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756</a:t>
            </a:r>
          </a:p>
          <a:p>
            <a:pPr algn="ctr" eaLnBrk="1" hangingPunct="1">
              <a:spcBef>
                <a:spcPct val="50000"/>
              </a:spcBef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(63%)</a:t>
            </a:r>
          </a:p>
        </p:txBody>
      </p:sp>
      <p:graphicFrame>
        <p:nvGraphicFramePr>
          <p:cNvPr id="130" name="Group 89"/>
          <p:cNvGraphicFramePr>
            <a:graphicFrameLocks noGrp="1"/>
          </p:cNvGraphicFramePr>
          <p:nvPr/>
        </p:nvGraphicFramePr>
        <p:xfrm>
          <a:off x="0" y="6207125"/>
          <a:ext cx="9144002" cy="650875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357313"/>
                <a:gridCol w="500063"/>
                <a:gridCol w="1214438"/>
                <a:gridCol w="500063"/>
                <a:gridCol w="1143000"/>
                <a:gridCol w="1000125"/>
                <a:gridCol w="1143000"/>
              </a:tblGrid>
              <a:tr h="3972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จำนวนอ่าง</a:t>
                      </a:r>
                    </a:p>
                  </a:txBody>
                  <a:tcPr marL="91439" marR="91439" marT="45803" marB="458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ความจุที่ </a:t>
                      </a:r>
                      <a:r>
                        <a:rPr kumimoji="0" lang="th-TH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รนก.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ปริมาตรน้ำ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น้ำใช้การ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ไหลลง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ระบาย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รับได้อีก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(ล้าน ลบ.ม.)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53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33</a:t>
                      </a:r>
                    </a:p>
                  </a:txBody>
                  <a:tcPr marL="91439" marR="91439" marT="45803" marB="458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70,370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38,292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14,789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18.33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49.79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32,078</a:t>
                      </a:r>
                    </a:p>
                  </a:txBody>
                  <a:tcPr marL="91439" marR="91439" marT="45803" marB="458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737433" name="Rectangle 423"/>
          <p:cNvSpPr>
            <a:spLocks noChangeArrowheads="1"/>
          </p:cNvSpPr>
          <p:nvPr/>
        </p:nvSpPr>
        <p:spPr bwMode="auto">
          <a:xfrm>
            <a:off x="1000125" y="4143375"/>
            <a:ext cx="534988" cy="4064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1,924</a:t>
            </a:r>
            <a:endParaRPr lang="th-TH" altLang="th-TH" sz="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th-TH" altLang="th-TH" sz="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(33%)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715125" y="4500563"/>
            <a:ext cx="2214563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rgbClr val="000000"/>
              </a:solidFill>
              <a:latin typeface="Gulim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143750" y="4857750"/>
            <a:ext cx="171450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rgbClr val="000000"/>
              </a:solidFill>
              <a:latin typeface="Gulim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429500" y="5357813"/>
            <a:ext cx="1428750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rgbClr val="000000"/>
              </a:solidFill>
              <a:latin typeface="Gulim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143750" y="5665788"/>
            <a:ext cx="1785938" cy="5222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rgbClr val="000000"/>
              </a:solidFill>
              <a:latin typeface="Gulim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306" name="กลุ่ม 229"/>
          <p:cNvGrpSpPr>
            <a:grpSpLocks/>
          </p:cNvGrpSpPr>
          <p:nvPr/>
        </p:nvGrpSpPr>
        <p:grpSpPr bwMode="auto">
          <a:xfrm>
            <a:off x="11113" y="550863"/>
            <a:ext cx="4489450" cy="6307137"/>
            <a:chOff x="0" y="550863"/>
            <a:chExt cx="4489442" cy="6307137"/>
          </a:xfrm>
        </p:grpSpPr>
        <p:sp>
          <p:nvSpPr>
            <p:cNvPr id="738455" name="Freeform 306"/>
            <p:cNvSpPr>
              <a:spLocks noChangeAspect="1"/>
            </p:cNvSpPr>
            <p:nvPr/>
          </p:nvSpPr>
          <p:spPr bwMode="auto">
            <a:xfrm>
              <a:off x="2675675" y="3672909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pic>
          <p:nvPicPr>
            <p:cNvPr id="738456" name="Picture 6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620713"/>
              <a:ext cx="3468688" cy="623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457" name="Rectangle 305"/>
            <p:cNvSpPr>
              <a:spLocks noChangeArrowheads="1"/>
            </p:cNvSpPr>
            <p:nvPr/>
          </p:nvSpPr>
          <p:spPr bwMode="auto">
            <a:xfrm>
              <a:off x="2693730" y="2018561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28</a:t>
              </a:r>
            </a:p>
          </p:txBody>
        </p:sp>
        <p:sp>
          <p:nvSpPr>
            <p:cNvPr id="738458" name="Text Box 159"/>
            <p:cNvSpPr txBox="1">
              <a:spLocks noChangeArrowheads="1"/>
            </p:cNvSpPr>
            <p:nvPr/>
          </p:nvSpPr>
          <p:spPr bwMode="auto">
            <a:xfrm>
              <a:off x="0" y="550863"/>
              <a:ext cx="971550" cy="3270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ปี 2559</a:t>
              </a:r>
            </a:p>
          </p:txBody>
        </p:sp>
        <p:sp>
          <p:nvSpPr>
            <p:cNvPr id="738459" name="Rectangle 305"/>
            <p:cNvSpPr>
              <a:spLocks noChangeArrowheads="1"/>
            </p:cNvSpPr>
            <p:nvPr/>
          </p:nvSpPr>
          <p:spPr bwMode="auto">
            <a:xfrm>
              <a:off x="1215767" y="980718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24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460" name="Freeform 306"/>
            <p:cNvSpPr>
              <a:spLocks noChangeAspect="1"/>
            </p:cNvSpPr>
            <p:nvPr/>
          </p:nvSpPr>
          <p:spPr bwMode="auto">
            <a:xfrm>
              <a:off x="1157288" y="9429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61" name="Rectangle 252"/>
            <p:cNvSpPr>
              <a:spLocks noChangeArrowheads="1"/>
            </p:cNvSpPr>
            <p:nvPr/>
          </p:nvSpPr>
          <p:spPr bwMode="auto">
            <a:xfrm>
              <a:off x="1489075" y="2619375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462" name="Rectangle 305"/>
            <p:cNvSpPr>
              <a:spLocks noChangeArrowheads="1"/>
            </p:cNvSpPr>
            <p:nvPr/>
          </p:nvSpPr>
          <p:spPr bwMode="auto">
            <a:xfrm>
              <a:off x="1109405" y="2804756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56</a:t>
              </a:r>
            </a:p>
          </p:txBody>
        </p:sp>
        <p:sp>
          <p:nvSpPr>
            <p:cNvPr id="738463" name="Text Box 303"/>
            <p:cNvSpPr txBox="1">
              <a:spLocks noChangeArrowheads="1"/>
            </p:cNvSpPr>
            <p:nvPr/>
          </p:nvSpPr>
          <p:spPr bwMode="auto">
            <a:xfrm>
              <a:off x="68230" y="2708275"/>
              <a:ext cx="117951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วชิราลงกรณ</a:t>
              </a:r>
            </a:p>
          </p:txBody>
        </p:sp>
        <p:sp>
          <p:nvSpPr>
            <p:cNvPr id="738464" name="Freeform 306"/>
            <p:cNvSpPr>
              <a:spLocks noChangeAspect="1"/>
            </p:cNvSpPr>
            <p:nvPr/>
          </p:nvSpPr>
          <p:spPr bwMode="auto">
            <a:xfrm>
              <a:off x="1063625" y="2852738"/>
              <a:ext cx="395288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65" name="Rectangle 252"/>
            <p:cNvSpPr>
              <a:spLocks noChangeArrowheads="1"/>
            </p:cNvSpPr>
            <p:nvPr/>
          </p:nvSpPr>
          <p:spPr bwMode="auto">
            <a:xfrm>
              <a:off x="1776413" y="2789238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466" name="Rectangle 305"/>
            <p:cNvSpPr>
              <a:spLocks noChangeArrowheads="1"/>
            </p:cNvSpPr>
            <p:nvPr/>
          </p:nvSpPr>
          <p:spPr bwMode="auto">
            <a:xfrm>
              <a:off x="1396742" y="2974618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72</a:t>
              </a:r>
            </a:p>
          </p:txBody>
        </p:sp>
        <p:sp>
          <p:nvSpPr>
            <p:cNvPr id="738467" name="Text Box 303"/>
            <p:cNvSpPr txBox="1">
              <a:spLocks noChangeArrowheads="1"/>
            </p:cNvSpPr>
            <p:nvPr/>
          </p:nvSpPr>
          <p:spPr bwMode="auto">
            <a:xfrm>
              <a:off x="395288" y="3068638"/>
              <a:ext cx="10350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ศรีนครินทร์</a:t>
              </a:r>
            </a:p>
          </p:txBody>
        </p:sp>
        <p:sp>
          <p:nvSpPr>
            <p:cNvPr id="738468" name="Freeform 306"/>
            <p:cNvSpPr>
              <a:spLocks noChangeAspect="1"/>
            </p:cNvSpPr>
            <p:nvPr/>
          </p:nvSpPr>
          <p:spPr bwMode="auto">
            <a:xfrm>
              <a:off x="1350963" y="3055938"/>
              <a:ext cx="395287" cy="169862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69" name="Rectangle 252"/>
            <p:cNvSpPr>
              <a:spLocks noChangeArrowheads="1"/>
            </p:cNvSpPr>
            <p:nvPr/>
          </p:nvSpPr>
          <p:spPr bwMode="auto">
            <a:xfrm>
              <a:off x="1828800" y="3413125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470" name="Rectangle 305"/>
            <p:cNvSpPr>
              <a:spLocks noChangeArrowheads="1"/>
            </p:cNvSpPr>
            <p:nvPr/>
          </p:nvSpPr>
          <p:spPr bwMode="auto">
            <a:xfrm>
              <a:off x="1449130" y="3598506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43</a:t>
              </a:r>
            </a:p>
          </p:txBody>
        </p:sp>
        <p:sp>
          <p:nvSpPr>
            <p:cNvPr id="738471" name="Freeform 306"/>
            <p:cNvSpPr>
              <a:spLocks noChangeAspect="1"/>
            </p:cNvSpPr>
            <p:nvPr/>
          </p:nvSpPr>
          <p:spPr bwMode="auto">
            <a:xfrm>
              <a:off x="1403350" y="3573463"/>
              <a:ext cx="395288" cy="2889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72" name="Rectangle 252"/>
            <p:cNvSpPr>
              <a:spLocks noChangeArrowheads="1"/>
            </p:cNvSpPr>
            <p:nvPr/>
          </p:nvSpPr>
          <p:spPr bwMode="auto">
            <a:xfrm>
              <a:off x="1704975" y="1638300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473" name="Rectangle 305"/>
            <p:cNvSpPr>
              <a:spLocks noChangeArrowheads="1"/>
            </p:cNvSpPr>
            <p:nvPr/>
          </p:nvSpPr>
          <p:spPr bwMode="auto">
            <a:xfrm>
              <a:off x="1325305" y="18236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36</a:t>
              </a:r>
            </a:p>
          </p:txBody>
        </p:sp>
        <p:sp>
          <p:nvSpPr>
            <p:cNvPr id="738474" name="Freeform 306"/>
            <p:cNvSpPr>
              <a:spLocks noChangeAspect="1"/>
            </p:cNvSpPr>
            <p:nvPr/>
          </p:nvSpPr>
          <p:spPr bwMode="auto">
            <a:xfrm>
              <a:off x="1279525" y="1844675"/>
              <a:ext cx="395288" cy="242888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75" name="Rectangle 305"/>
            <p:cNvSpPr>
              <a:spLocks noChangeArrowheads="1"/>
            </p:cNvSpPr>
            <p:nvPr/>
          </p:nvSpPr>
          <p:spPr bwMode="auto">
            <a:xfrm>
              <a:off x="1323717" y="2291993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30</a:t>
              </a:r>
            </a:p>
          </p:txBody>
        </p:sp>
        <p:sp>
          <p:nvSpPr>
            <p:cNvPr id="738476" name="Text Box 303"/>
            <p:cNvSpPr txBox="1">
              <a:spLocks noChangeArrowheads="1"/>
            </p:cNvSpPr>
            <p:nvPr/>
          </p:nvSpPr>
          <p:spPr bwMode="auto">
            <a:xfrm>
              <a:off x="623888" y="2241550"/>
              <a:ext cx="74612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ทับเสลา</a:t>
              </a:r>
            </a:p>
          </p:txBody>
        </p:sp>
        <p:sp>
          <p:nvSpPr>
            <p:cNvPr id="738477" name="Freeform 306"/>
            <p:cNvSpPr>
              <a:spLocks noChangeAspect="1"/>
            </p:cNvSpPr>
            <p:nvPr/>
          </p:nvSpPr>
          <p:spPr bwMode="auto">
            <a:xfrm>
              <a:off x="1266825" y="2311400"/>
              <a:ext cx="395288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78" name="Rectangle 305"/>
            <p:cNvSpPr>
              <a:spLocks noChangeArrowheads="1"/>
            </p:cNvSpPr>
            <p:nvPr/>
          </p:nvSpPr>
          <p:spPr bwMode="auto">
            <a:xfrm>
              <a:off x="1532989" y="2679343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28</a:t>
              </a:r>
            </a:p>
          </p:txBody>
        </p:sp>
        <p:sp>
          <p:nvSpPr>
            <p:cNvPr id="738479" name="Text Box 303"/>
            <p:cNvSpPr txBox="1">
              <a:spLocks noChangeArrowheads="1"/>
            </p:cNvSpPr>
            <p:nvPr/>
          </p:nvSpPr>
          <p:spPr bwMode="auto">
            <a:xfrm>
              <a:off x="1190625" y="2470150"/>
              <a:ext cx="8191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กระเสียว</a:t>
              </a:r>
            </a:p>
          </p:txBody>
        </p:sp>
        <p:sp>
          <p:nvSpPr>
            <p:cNvPr id="738480" name="Freeform 306"/>
            <p:cNvSpPr>
              <a:spLocks noChangeAspect="1"/>
            </p:cNvSpPr>
            <p:nvPr/>
          </p:nvSpPr>
          <p:spPr bwMode="auto">
            <a:xfrm>
              <a:off x="1482725" y="2743200"/>
              <a:ext cx="395288" cy="169863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81" name="Rectangle 305"/>
            <p:cNvSpPr>
              <a:spLocks noChangeArrowheads="1"/>
            </p:cNvSpPr>
            <p:nvPr/>
          </p:nvSpPr>
          <p:spPr bwMode="auto">
            <a:xfrm>
              <a:off x="1901567" y="16077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48</a:t>
              </a:r>
            </a:p>
          </p:txBody>
        </p:sp>
        <p:sp>
          <p:nvSpPr>
            <p:cNvPr id="738482" name="Text Box 303"/>
            <p:cNvSpPr txBox="1">
              <a:spLocks noChangeArrowheads="1"/>
            </p:cNvSpPr>
            <p:nvPr/>
          </p:nvSpPr>
          <p:spPr bwMode="auto">
            <a:xfrm>
              <a:off x="1952625" y="139382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สิริกิติ์</a:t>
              </a:r>
            </a:p>
          </p:txBody>
        </p:sp>
        <p:sp>
          <p:nvSpPr>
            <p:cNvPr id="738483" name="Freeform 306"/>
            <p:cNvSpPr>
              <a:spLocks noChangeAspect="1"/>
            </p:cNvSpPr>
            <p:nvPr/>
          </p:nvSpPr>
          <p:spPr bwMode="auto">
            <a:xfrm>
              <a:off x="1843088" y="1674813"/>
              <a:ext cx="395287" cy="17145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84" name="Rectangle 305"/>
            <p:cNvSpPr>
              <a:spLocks noChangeArrowheads="1"/>
            </p:cNvSpPr>
            <p:nvPr/>
          </p:nvSpPr>
          <p:spPr bwMode="auto">
            <a:xfrm>
              <a:off x="1919030" y="1895117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39</a:t>
              </a:r>
            </a:p>
          </p:txBody>
        </p:sp>
        <p:sp>
          <p:nvSpPr>
            <p:cNvPr id="738485" name="Freeform 306"/>
            <p:cNvSpPr>
              <a:spLocks noChangeAspect="1"/>
            </p:cNvSpPr>
            <p:nvPr/>
          </p:nvSpPr>
          <p:spPr bwMode="auto">
            <a:xfrm>
              <a:off x="1873250" y="1857375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86" name="Rectangle 305"/>
            <p:cNvSpPr>
              <a:spLocks noChangeArrowheads="1"/>
            </p:cNvSpPr>
            <p:nvPr/>
          </p:nvSpPr>
          <p:spPr bwMode="auto">
            <a:xfrm>
              <a:off x="1233709" y="1209318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12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487" name="Text Box 303"/>
            <p:cNvSpPr txBox="1">
              <a:spLocks noChangeArrowheads="1"/>
            </p:cNvSpPr>
            <p:nvPr/>
          </p:nvSpPr>
          <p:spPr bwMode="auto">
            <a:xfrm>
              <a:off x="636853" y="1158875"/>
              <a:ext cx="68738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แม่กวง</a:t>
              </a:r>
            </a:p>
          </p:txBody>
        </p:sp>
        <p:sp>
          <p:nvSpPr>
            <p:cNvPr id="738488" name="Freeform 306"/>
            <p:cNvSpPr>
              <a:spLocks noChangeAspect="1"/>
            </p:cNvSpPr>
            <p:nvPr/>
          </p:nvSpPr>
          <p:spPr bwMode="auto">
            <a:xfrm>
              <a:off x="1198563" y="11842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89" name="Rectangle 305"/>
            <p:cNvSpPr>
              <a:spLocks noChangeArrowheads="1"/>
            </p:cNvSpPr>
            <p:nvPr/>
          </p:nvSpPr>
          <p:spPr bwMode="auto">
            <a:xfrm>
              <a:off x="1541204" y="1175981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15</a:t>
              </a:r>
            </a:p>
          </p:txBody>
        </p:sp>
        <p:sp>
          <p:nvSpPr>
            <p:cNvPr id="738490" name="Freeform 306"/>
            <p:cNvSpPr>
              <a:spLocks noChangeAspect="1"/>
            </p:cNvSpPr>
            <p:nvPr/>
          </p:nvSpPr>
          <p:spPr bwMode="auto">
            <a:xfrm>
              <a:off x="1500188" y="114300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91" name="Rectangle 305"/>
            <p:cNvSpPr>
              <a:spLocks noChangeArrowheads="1"/>
            </p:cNvSpPr>
            <p:nvPr/>
          </p:nvSpPr>
          <p:spPr bwMode="auto">
            <a:xfrm>
              <a:off x="1469769" y="1463318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26</a:t>
              </a:r>
            </a:p>
          </p:txBody>
        </p:sp>
        <p:sp>
          <p:nvSpPr>
            <p:cNvPr id="738492" name="Rectangle 305"/>
            <p:cNvSpPr>
              <a:spLocks noChangeArrowheads="1"/>
            </p:cNvSpPr>
            <p:nvPr/>
          </p:nvSpPr>
          <p:spPr bwMode="auto">
            <a:xfrm>
              <a:off x="1579305" y="4014431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28</a:t>
              </a:r>
            </a:p>
          </p:txBody>
        </p:sp>
        <p:sp>
          <p:nvSpPr>
            <p:cNvPr id="738493" name="Freeform 306"/>
            <p:cNvSpPr>
              <a:spLocks noChangeAspect="1"/>
            </p:cNvSpPr>
            <p:nvPr/>
          </p:nvSpPr>
          <p:spPr bwMode="auto">
            <a:xfrm>
              <a:off x="1533525" y="3976688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94" name="Rectangle 305"/>
            <p:cNvSpPr>
              <a:spLocks noChangeArrowheads="1"/>
            </p:cNvSpPr>
            <p:nvPr/>
          </p:nvSpPr>
          <p:spPr bwMode="auto">
            <a:xfrm>
              <a:off x="2261930" y="6444893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70</a:t>
              </a:r>
            </a:p>
          </p:txBody>
        </p:sp>
        <p:sp>
          <p:nvSpPr>
            <p:cNvPr id="738495" name="Text Box 303"/>
            <p:cNvSpPr txBox="1">
              <a:spLocks noChangeArrowheads="1"/>
            </p:cNvSpPr>
            <p:nvPr/>
          </p:nvSpPr>
          <p:spPr bwMode="auto">
            <a:xfrm>
              <a:off x="1559852" y="6405083"/>
              <a:ext cx="747712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บางลาง</a:t>
              </a:r>
            </a:p>
          </p:txBody>
        </p:sp>
        <p:sp>
          <p:nvSpPr>
            <p:cNvPr id="738496" name="Freeform 306"/>
            <p:cNvSpPr>
              <a:spLocks noChangeAspect="1"/>
            </p:cNvSpPr>
            <p:nvPr/>
          </p:nvSpPr>
          <p:spPr bwMode="auto">
            <a:xfrm>
              <a:off x="2216150" y="640715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97" name="Rectangle 305"/>
            <p:cNvSpPr>
              <a:spLocks noChangeArrowheads="1"/>
            </p:cNvSpPr>
            <p:nvPr/>
          </p:nvSpPr>
          <p:spPr bwMode="auto">
            <a:xfrm>
              <a:off x="1241167" y="5266968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80</a:t>
              </a:r>
            </a:p>
          </p:txBody>
        </p:sp>
        <p:sp>
          <p:nvSpPr>
            <p:cNvPr id="738498" name="Text Box 303"/>
            <p:cNvSpPr txBox="1">
              <a:spLocks noChangeArrowheads="1"/>
            </p:cNvSpPr>
            <p:nvPr/>
          </p:nvSpPr>
          <p:spPr bwMode="auto">
            <a:xfrm>
              <a:off x="318757" y="5216525"/>
              <a:ext cx="95091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รัชชประภา</a:t>
              </a:r>
            </a:p>
          </p:txBody>
        </p:sp>
        <p:sp>
          <p:nvSpPr>
            <p:cNvPr id="738499" name="Freeform 306"/>
            <p:cNvSpPr>
              <a:spLocks noChangeAspect="1"/>
            </p:cNvSpPr>
            <p:nvPr/>
          </p:nvSpPr>
          <p:spPr bwMode="auto">
            <a:xfrm>
              <a:off x="1195388" y="522922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00" name="Rectangle 305"/>
            <p:cNvSpPr>
              <a:spLocks noChangeArrowheads="1"/>
            </p:cNvSpPr>
            <p:nvPr/>
          </p:nvSpPr>
          <p:spPr bwMode="auto">
            <a:xfrm>
              <a:off x="3126010" y="2072829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41</a:t>
              </a:r>
            </a:p>
          </p:txBody>
        </p:sp>
        <p:sp>
          <p:nvSpPr>
            <p:cNvPr id="738501" name="Freeform 306"/>
            <p:cNvSpPr>
              <a:spLocks noChangeAspect="1"/>
            </p:cNvSpPr>
            <p:nvPr/>
          </p:nvSpPr>
          <p:spPr bwMode="auto">
            <a:xfrm>
              <a:off x="3071802" y="2071662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02" name="Rectangle 305"/>
            <p:cNvSpPr>
              <a:spLocks noChangeArrowheads="1"/>
            </p:cNvSpPr>
            <p:nvPr/>
          </p:nvSpPr>
          <p:spPr bwMode="auto">
            <a:xfrm>
              <a:off x="2693730" y="1750656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23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503" name="Text Box 303"/>
            <p:cNvSpPr txBox="1">
              <a:spLocks noChangeArrowheads="1"/>
            </p:cNvSpPr>
            <p:nvPr/>
          </p:nvSpPr>
          <p:spPr bwMode="auto">
            <a:xfrm>
              <a:off x="2338388" y="1484313"/>
              <a:ext cx="936625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ห้วยหลวง</a:t>
              </a:r>
            </a:p>
          </p:txBody>
        </p:sp>
        <p:sp>
          <p:nvSpPr>
            <p:cNvPr id="738504" name="Freeform 306"/>
            <p:cNvSpPr>
              <a:spLocks noChangeAspect="1"/>
            </p:cNvSpPr>
            <p:nvPr/>
          </p:nvSpPr>
          <p:spPr bwMode="auto">
            <a:xfrm>
              <a:off x="2647950" y="1712913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05" name="Freeform 306"/>
            <p:cNvSpPr>
              <a:spLocks noChangeAspect="1"/>
            </p:cNvSpPr>
            <p:nvPr/>
          </p:nvSpPr>
          <p:spPr bwMode="auto">
            <a:xfrm>
              <a:off x="2676512" y="1928802"/>
              <a:ext cx="357190" cy="357188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06" name="Rectangle 305"/>
            <p:cNvSpPr>
              <a:spLocks noChangeArrowheads="1"/>
            </p:cNvSpPr>
            <p:nvPr/>
          </p:nvSpPr>
          <p:spPr bwMode="auto">
            <a:xfrm>
              <a:off x="3196967" y="18236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35</a:t>
              </a:r>
            </a:p>
          </p:txBody>
        </p:sp>
        <p:sp>
          <p:nvSpPr>
            <p:cNvPr id="738507" name="Text Box 303"/>
            <p:cNvSpPr txBox="1">
              <a:spLocks noChangeArrowheads="1"/>
            </p:cNvSpPr>
            <p:nvPr/>
          </p:nvSpPr>
          <p:spPr bwMode="auto">
            <a:xfrm>
              <a:off x="3130550" y="155733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น้ำอูน</a:t>
              </a:r>
            </a:p>
          </p:txBody>
        </p:sp>
        <p:sp>
          <p:nvSpPr>
            <p:cNvPr id="738508" name="Freeform 306"/>
            <p:cNvSpPr>
              <a:spLocks noChangeAspect="1"/>
            </p:cNvSpPr>
            <p:nvPr/>
          </p:nvSpPr>
          <p:spPr bwMode="auto">
            <a:xfrm>
              <a:off x="3151188" y="17859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09" name="Rectangle 305"/>
            <p:cNvSpPr>
              <a:spLocks noChangeArrowheads="1"/>
            </p:cNvSpPr>
            <p:nvPr/>
          </p:nvSpPr>
          <p:spPr bwMode="auto">
            <a:xfrm>
              <a:off x="3485892" y="20395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40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510" name="Text Box 303"/>
            <p:cNvSpPr txBox="1">
              <a:spLocks noChangeArrowheads="1"/>
            </p:cNvSpPr>
            <p:nvPr/>
          </p:nvSpPr>
          <p:spPr bwMode="auto">
            <a:xfrm>
              <a:off x="3568700" y="183038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น้ำพุง</a:t>
              </a:r>
            </a:p>
          </p:txBody>
        </p:sp>
        <p:sp>
          <p:nvSpPr>
            <p:cNvPr id="738511" name="Freeform 306"/>
            <p:cNvSpPr>
              <a:spLocks noChangeAspect="1"/>
            </p:cNvSpPr>
            <p:nvPr/>
          </p:nvSpPr>
          <p:spPr bwMode="auto">
            <a:xfrm>
              <a:off x="3440113" y="20018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12" name="Rectangle 305"/>
            <p:cNvSpPr>
              <a:spLocks noChangeArrowheads="1"/>
            </p:cNvSpPr>
            <p:nvPr/>
          </p:nvSpPr>
          <p:spPr bwMode="auto">
            <a:xfrm>
              <a:off x="3917692" y="2758718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65</a:t>
              </a:r>
            </a:p>
          </p:txBody>
        </p:sp>
        <p:sp>
          <p:nvSpPr>
            <p:cNvPr id="738513" name="Text Box 303"/>
            <p:cNvSpPr txBox="1">
              <a:spLocks noChangeArrowheads="1"/>
            </p:cNvSpPr>
            <p:nvPr/>
          </p:nvSpPr>
          <p:spPr bwMode="auto">
            <a:xfrm>
              <a:off x="3719513" y="2524125"/>
              <a:ext cx="719137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สิรินธร</a:t>
              </a:r>
            </a:p>
          </p:txBody>
        </p:sp>
        <p:sp>
          <p:nvSpPr>
            <p:cNvPr id="738514" name="Freeform 306"/>
            <p:cNvSpPr>
              <a:spLocks noChangeAspect="1"/>
            </p:cNvSpPr>
            <p:nvPr/>
          </p:nvSpPr>
          <p:spPr bwMode="auto">
            <a:xfrm>
              <a:off x="3871913" y="27209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15" name="Rectangle 305"/>
            <p:cNvSpPr>
              <a:spLocks noChangeArrowheads="1"/>
            </p:cNvSpPr>
            <p:nvPr/>
          </p:nvSpPr>
          <p:spPr bwMode="auto">
            <a:xfrm>
              <a:off x="1979355" y="3644543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35</a:t>
              </a:r>
            </a:p>
          </p:txBody>
        </p:sp>
        <p:sp>
          <p:nvSpPr>
            <p:cNvPr id="738516" name="Text Box 303"/>
            <p:cNvSpPr txBox="1">
              <a:spLocks noChangeArrowheads="1"/>
            </p:cNvSpPr>
            <p:nvPr/>
          </p:nvSpPr>
          <p:spPr bwMode="auto">
            <a:xfrm>
              <a:off x="1762125" y="3421361"/>
              <a:ext cx="71913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บางพระ</a:t>
              </a:r>
            </a:p>
          </p:txBody>
        </p:sp>
        <p:sp>
          <p:nvSpPr>
            <p:cNvPr id="738517" name="Freeform 306"/>
            <p:cNvSpPr>
              <a:spLocks noChangeAspect="1"/>
            </p:cNvSpPr>
            <p:nvPr/>
          </p:nvSpPr>
          <p:spPr bwMode="auto">
            <a:xfrm>
              <a:off x="1931988" y="3703638"/>
              <a:ext cx="395287" cy="192087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18" name="Rectangle 305"/>
            <p:cNvSpPr>
              <a:spLocks noChangeArrowheads="1"/>
            </p:cNvSpPr>
            <p:nvPr/>
          </p:nvSpPr>
          <p:spPr bwMode="auto">
            <a:xfrm>
              <a:off x="2323048" y="3623906"/>
              <a:ext cx="313253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95</a:t>
              </a:r>
            </a:p>
          </p:txBody>
        </p:sp>
        <p:sp>
          <p:nvSpPr>
            <p:cNvPr id="738519" name="Text Box 303"/>
            <p:cNvSpPr txBox="1">
              <a:spLocks noChangeArrowheads="1"/>
            </p:cNvSpPr>
            <p:nvPr/>
          </p:nvSpPr>
          <p:spPr bwMode="auto">
            <a:xfrm>
              <a:off x="2125076" y="3888440"/>
              <a:ext cx="100806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หนองปลาไหล</a:t>
              </a:r>
            </a:p>
          </p:txBody>
        </p:sp>
        <p:sp>
          <p:nvSpPr>
            <p:cNvPr id="738520" name="Freeform 306"/>
            <p:cNvSpPr>
              <a:spLocks noChangeAspect="1"/>
            </p:cNvSpPr>
            <p:nvPr/>
          </p:nvSpPr>
          <p:spPr bwMode="auto">
            <a:xfrm>
              <a:off x="2287588" y="3586163"/>
              <a:ext cx="395287" cy="2889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21" name="Rectangle 302"/>
            <p:cNvSpPr>
              <a:spLocks noChangeArrowheads="1"/>
            </p:cNvSpPr>
            <p:nvPr/>
          </p:nvSpPr>
          <p:spPr bwMode="auto">
            <a:xfrm>
              <a:off x="2699120" y="3695342"/>
              <a:ext cx="313253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93</a:t>
              </a:r>
              <a:endParaRPr lang="th-TH" altLang="th-TH" sz="9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522" name="Text Box 303"/>
            <p:cNvSpPr txBox="1">
              <a:spLocks noChangeArrowheads="1"/>
            </p:cNvSpPr>
            <p:nvPr/>
          </p:nvSpPr>
          <p:spPr bwMode="auto">
            <a:xfrm>
              <a:off x="3060689" y="3643314"/>
              <a:ext cx="71913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ประแสร์</a:t>
              </a:r>
            </a:p>
          </p:txBody>
        </p:sp>
        <p:sp>
          <p:nvSpPr>
            <p:cNvPr id="738523" name="Rectangle 305"/>
            <p:cNvSpPr>
              <a:spLocks noChangeArrowheads="1"/>
            </p:cNvSpPr>
            <p:nvPr/>
          </p:nvSpPr>
          <p:spPr bwMode="auto">
            <a:xfrm>
              <a:off x="2220804" y="3119081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60</a:t>
              </a:r>
            </a:p>
          </p:txBody>
        </p:sp>
        <p:sp>
          <p:nvSpPr>
            <p:cNvPr id="738524" name="Rectangle 305"/>
            <p:cNvSpPr>
              <a:spLocks noChangeArrowheads="1"/>
            </p:cNvSpPr>
            <p:nvPr/>
          </p:nvSpPr>
          <p:spPr bwMode="auto">
            <a:xfrm>
              <a:off x="2614354" y="33349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39</a:t>
              </a:r>
            </a:p>
          </p:txBody>
        </p:sp>
        <p:sp>
          <p:nvSpPr>
            <p:cNvPr id="738525" name="Text Box 303"/>
            <p:cNvSpPr txBox="1">
              <a:spLocks noChangeArrowheads="1"/>
            </p:cNvSpPr>
            <p:nvPr/>
          </p:nvSpPr>
          <p:spPr bwMode="auto">
            <a:xfrm>
              <a:off x="2914650" y="3284538"/>
              <a:ext cx="86360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คลองสียัด</a:t>
              </a:r>
            </a:p>
          </p:txBody>
        </p:sp>
        <p:sp>
          <p:nvSpPr>
            <p:cNvPr id="738526" name="Freeform 306"/>
            <p:cNvSpPr>
              <a:spLocks noChangeAspect="1"/>
            </p:cNvSpPr>
            <p:nvPr/>
          </p:nvSpPr>
          <p:spPr bwMode="auto">
            <a:xfrm>
              <a:off x="2576513" y="3357563"/>
              <a:ext cx="395287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27" name="Rectangle 305"/>
            <p:cNvSpPr>
              <a:spLocks noChangeArrowheads="1"/>
            </p:cNvSpPr>
            <p:nvPr/>
          </p:nvSpPr>
          <p:spPr bwMode="auto">
            <a:xfrm>
              <a:off x="2404805" y="2184043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49</a:t>
              </a:r>
            </a:p>
          </p:txBody>
        </p:sp>
        <p:sp>
          <p:nvSpPr>
            <p:cNvPr id="738528" name="Text Box 303"/>
            <p:cNvSpPr txBox="1">
              <a:spLocks noChangeArrowheads="1"/>
            </p:cNvSpPr>
            <p:nvPr/>
          </p:nvSpPr>
          <p:spPr bwMode="auto">
            <a:xfrm>
              <a:off x="2195513" y="2349500"/>
              <a:ext cx="7191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จุฬาภรณ์</a:t>
              </a:r>
            </a:p>
          </p:txBody>
        </p:sp>
        <p:sp>
          <p:nvSpPr>
            <p:cNvPr id="738529" name="Freeform 306"/>
            <p:cNvSpPr>
              <a:spLocks noChangeAspect="1"/>
            </p:cNvSpPr>
            <p:nvPr/>
          </p:nvSpPr>
          <p:spPr bwMode="auto">
            <a:xfrm>
              <a:off x="2359025" y="214630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30" name="Rectangle 305"/>
            <p:cNvSpPr>
              <a:spLocks noChangeArrowheads="1"/>
            </p:cNvSpPr>
            <p:nvPr/>
          </p:nvSpPr>
          <p:spPr bwMode="auto">
            <a:xfrm>
              <a:off x="2083336" y="2819043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48</a:t>
              </a:r>
            </a:p>
          </p:txBody>
        </p:sp>
        <p:sp>
          <p:nvSpPr>
            <p:cNvPr id="738531" name="Text Box 303"/>
            <p:cNvSpPr txBox="1">
              <a:spLocks noChangeArrowheads="1"/>
            </p:cNvSpPr>
            <p:nvPr/>
          </p:nvSpPr>
          <p:spPr bwMode="auto">
            <a:xfrm>
              <a:off x="1906588" y="2565400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ป่าสัก</a:t>
              </a:r>
            </a:p>
          </p:txBody>
        </p:sp>
        <p:sp>
          <p:nvSpPr>
            <p:cNvPr id="738532" name="Freeform 306"/>
            <p:cNvSpPr>
              <a:spLocks noChangeAspect="1"/>
            </p:cNvSpPr>
            <p:nvPr/>
          </p:nvSpPr>
          <p:spPr bwMode="auto">
            <a:xfrm>
              <a:off x="2046288" y="278130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33" name="Text Box 322"/>
            <p:cNvSpPr txBox="1">
              <a:spLocks noChangeArrowheads="1"/>
            </p:cNvSpPr>
            <p:nvPr/>
          </p:nvSpPr>
          <p:spPr bwMode="auto">
            <a:xfrm rot="-2299759">
              <a:off x="2378075" y="2528888"/>
              <a:ext cx="73501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ลำตะคอง</a:t>
              </a:r>
            </a:p>
          </p:txBody>
        </p:sp>
        <p:sp>
          <p:nvSpPr>
            <p:cNvPr id="738534" name="Text Box 322"/>
            <p:cNvSpPr txBox="1">
              <a:spLocks noChangeArrowheads="1"/>
            </p:cNvSpPr>
            <p:nvPr/>
          </p:nvSpPr>
          <p:spPr bwMode="auto">
            <a:xfrm rot="-2299759">
              <a:off x="2617788" y="2630488"/>
              <a:ext cx="8604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ลำพระเพลิง</a:t>
              </a:r>
            </a:p>
          </p:txBody>
        </p:sp>
        <p:sp>
          <p:nvSpPr>
            <p:cNvPr id="738535" name="Text Box 322"/>
            <p:cNvSpPr txBox="1">
              <a:spLocks noChangeArrowheads="1"/>
            </p:cNvSpPr>
            <p:nvPr/>
          </p:nvSpPr>
          <p:spPr bwMode="auto">
            <a:xfrm rot="-2299759">
              <a:off x="2949575" y="2687638"/>
              <a:ext cx="5683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มูลบน</a:t>
              </a:r>
            </a:p>
          </p:txBody>
        </p:sp>
        <p:sp>
          <p:nvSpPr>
            <p:cNvPr id="738536" name="Text Box 322"/>
            <p:cNvSpPr txBox="1">
              <a:spLocks noChangeArrowheads="1"/>
            </p:cNvSpPr>
            <p:nvPr/>
          </p:nvSpPr>
          <p:spPr bwMode="auto">
            <a:xfrm rot="-2299759">
              <a:off x="3219450" y="2679700"/>
              <a:ext cx="63817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ลำแซะ</a:t>
              </a:r>
            </a:p>
          </p:txBody>
        </p:sp>
        <p:sp>
          <p:nvSpPr>
            <p:cNvPr id="738537" name="Rectangle 305"/>
            <p:cNvSpPr>
              <a:spLocks noChangeArrowheads="1"/>
            </p:cNvSpPr>
            <p:nvPr/>
          </p:nvSpPr>
          <p:spPr bwMode="auto">
            <a:xfrm>
              <a:off x="2444492" y="2860318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38</a:t>
              </a:r>
            </a:p>
          </p:txBody>
        </p:sp>
        <p:sp>
          <p:nvSpPr>
            <p:cNvPr id="738538" name="Freeform 306"/>
            <p:cNvSpPr>
              <a:spLocks noChangeAspect="1"/>
            </p:cNvSpPr>
            <p:nvPr/>
          </p:nvSpPr>
          <p:spPr bwMode="auto">
            <a:xfrm>
              <a:off x="2398713" y="2911475"/>
              <a:ext cx="395287" cy="18415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39" name="Rectangle 305"/>
            <p:cNvSpPr>
              <a:spLocks noChangeArrowheads="1"/>
            </p:cNvSpPr>
            <p:nvPr/>
          </p:nvSpPr>
          <p:spPr bwMode="auto">
            <a:xfrm>
              <a:off x="3323967" y="2961918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33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540" name="Freeform 306"/>
            <p:cNvSpPr>
              <a:spLocks noChangeAspect="1"/>
            </p:cNvSpPr>
            <p:nvPr/>
          </p:nvSpPr>
          <p:spPr bwMode="auto">
            <a:xfrm>
              <a:off x="3267075" y="2997200"/>
              <a:ext cx="395288" cy="2032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41" name="Rectangle 305"/>
            <p:cNvSpPr>
              <a:spLocks noChangeArrowheads="1"/>
            </p:cNvSpPr>
            <p:nvPr/>
          </p:nvSpPr>
          <p:spPr bwMode="auto">
            <a:xfrm>
              <a:off x="2668330" y="3022243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78</a:t>
              </a:r>
              <a:endParaRPr lang="th-TH" altLang="th-TH" sz="9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542" name="Freeform 306"/>
            <p:cNvSpPr>
              <a:spLocks noChangeAspect="1"/>
            </p:cNvSpPr>
            <p:nvPr/>
          </p:nvSpPr>
          <p:spPr bwMode="auto">
            <a:xfrm>
              <a:off x="2627313" y="3068638"/>
              <a:ext cx="395287" cy="192087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43" name="Rectangle 305"/>
            <p:cNvSpPr>
              <a:spLocks noChangeArrowheads="1"/>
            </p:cNvSpPr>
            <p:nvPr/>
          </p:nvSpPr>
          <p:spPr bwMode="auto">
            <a:xfrm>
              <a:off x="2987417" y="2961918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33</a:t>
              </a:r>
            </a:p>
          </p:txBody>
        </p:sp>
        <p:sp>
          <p:nvSpPr>
            <p:cNvPr id="738544" name="Freeform 306"/>
            <p:cNvSpPr>
              <a:spLocks noChangeAspect="1"/>
            </p:cNvSpPr>
            <p:nvPr/>
          </p:nvSpPr>
          <p:spPr bwMode="auto">
            <a:xfrm>
              <a:off x="2935288" y="2997200"/>
              <a:ext cx="395287" cy="2032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45" name="Rectangle 305"/>
            <p:cNvSpPr>
              <a:spLocks noChangeArrowheads="1"/>
            </p:cNvSpPr>
            <p:nvPr/>
          </p:nvSpPr>
          <p:spPr bwMode="auto">
            <a:xfrm>
              <a:off x="3670042" y="2919056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54</a:t>
              </a:r>
            </a:p>
          </p:txBody>
        </p:sp>
        <p:sp>
          <p:nvSpPr>
            <p:cNvPr id="738546" name="Freeform 306"/>
            <p:cNvSpPr>
              <a:spLocks noChangeAspect="1"/>
            </p:cNvSpPr>
            <p:nvPr/>
          </p:nvSpPr>
          <p:spPr bwMode="auto">
            <a:xfrm>
              <a:off x="3624263" y="2881313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47" name="Text Box 303"/>
            <p:cNvSpPr txBox="1">
              <a:spLocks noChangeArrowheads="1"/>
            </p:cNvSpPr>
            <p:nvPr/>
          </p:nvSpPr>
          <p:spPr bwMode="auto">
            <a:xfrm>
              <a:off x="3489317" y="3071810"/>
              <a:ext cx="1000125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ลำนางรอง</a:t>
              </a:r>
            </a:p>
          </p:txBody>
        </p:sp>
        <p:sp>
          <p:nvSpPr>
            <p:cNvPr id="738548" name="Freeform 306"/>
            <p:cNvSpPr>
              <a:spLocks noChangeAspect="1"/>
            </p:cNvSpPr>
            <p:nvPr/>
          </p:nvSpPr>
          <p:spPr bwMode="auto">
            <a:xfrm>
              <a:off x="1428750" y="142875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49" name="Rectangle 361"/>
            <p:cNvSpPr>
              <a:spLocks noChangeArrowheads="1"/>
            </p:cNvSpPr>
            <p:nvPr/>
          </p:nvSpPr>
          <p:spPr bwMode="auto">
            <a:xfrm>
              <a:off x="2163625" y="623330"/>
              <a:ext cx="983276" cy="3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72" tIns="41032" rIns="82072" bIns="41032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20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Cordia New" pitchFamily="34" charset="-34"/>
                </a:rPr>
                <a:t>27 ม.ค. 59</a:t>
              </a:r>
            </a:p>
          </p:txBody>
        </p:sp>
        <p:sp>
          <p:nvSpPr>
            <p:cNvPr id="738550" name="Text Box 303"/>
            <p:cNvSpPr txBox="1">
              <a:spLocks noChangeArrowheads="1"/>
            </p:cNvSpPr>
            <p:nvPr/>
          </p:nvSpPr>
          <p:spPr bwMode="auto">
            <a:xfrm>
              <a:off x="2174493" y="1982730"/>
              <a:ext cx="7207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อุบลรัตน์</a:t>
              </a:r>
            </a:p>
          </p:txBody>
        </p:sp>
        <p:sp>
          <p:nvSpPr>
            <p:cNvPr id="738551" name="Freeform 306"/>
            <p:cNvSpPr>
              <a:spLocks noChangeAspect="1"/>
            </p:cNvSpPr>
            <p:nvPr/>
          </p:nvSpPr>
          <p:spPr bwMode="auto">
            <a:xfrm>
              <a:off x="2176446" y="307181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552" name="Text Box 303"/>
            <p:cNvSpPr txBox="1">
              <a:spLocks noChangeArrowheads="1"/>
            </p:cNvSpPr>
            <p:nvPr/>
          </p:nvSpPr>
          <p:spPr bwMode="auto">
            <a:xfrm>
              <a:off x="1669422" y="2044402"/>
              <a:ext cx="7191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แควน้อย</a:t>
              </a:r>
            </a:p>
          </p:txBody>
        </p:sp>
        <p:sp>
          <p:nvSpPr>
            <p:cNvPr id="738553" name="Text Box 303"/>
            <p:cNvSpPr txBox="1">
              <a:spLocks noChangeArrowheads="1"/>
            </p:cNvSpPr>
            <p:nvPr/>
          </p:nvSpPr>
          <p:spPr bwMode="auto">
            <a:xfrm>
              <a:off x="1744657" y="3142771"/>
              <a:ext cx="6032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ขุนด่านฯ</a:t>
              </a:r>
            </a:p>
          </p:txBody>
        </p:sp>
        <p:sp>
          <p:nvSpPr>
            <p:cNvPr id="738554" name="Text Box 303"/>
            <p:cNvSpPr txBox="1">
              <a:spLocks noChangeArrowheads="1"/>
            </p:cNvSpPr>
            <p:nvPr/>
          </p:nvSpPr>
          <p:spPr bwMode="auto">
            <a:xfrm>
              <a:off x="988501" y="141287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กิ่วลม</a:t>
              </a:r>
            </a:p>
          </p:txBody>
        </p:sp>
        <p:sp>
          <p:nvSpPr>
            <p:cNvPr id="738555" name="Text Box 303"/>
            <p:cNvSpPr txBox="1">
              <a:spLocks noChangeArrowheads="1"/>
            </p:cNvSpPr>
            <p:nvPr/>
          </p:nvSpPr>
          <p:spPr bwMode="auto">
            <a:xfrm>
              <a:off x="747686" y="93027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แม่งัด</a:t>
              </a:r>
            </a:p>
          </p:txBody>
        </p:sp>
        <p:sp>
          <p:nvSpPr>
            <p:cNvPr id="738556" name="Text Box 303"/>
            <p:cNvSpPr txBox="1">
              <a:spLocks noChangeArrowheads="1"/>
            </p:cNvSpPr>
            <p:nvPr/>
          </p:nvSpPr>
          <p:spPr bwMode="auto">
            <a:xfrm>
              <a:off x="1811324" y="1125538"/>
              <a:ext cx="86518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กิ่วคอหมา</a:t>
              </a:r>
            </a:p>
          </p:txBody>
        </p:sp>
        <p:sp>
          <p:nvSpPr>
            <p:cNvPr id="738557" name="Text Box 303"/>
            <p:cNvSpPr txBox="1">
              <a:spLocks noChangeArrowheads="1"/>
            </p:cNvSpPr>
            <p:nvPr/>
          </p:nvSpPr>
          <p:spPr bwMode="auto">
            <a:xfrm>
              <a:off x="799588" y="177323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ภูมิพล</a:t>
              </a:r>
            </a:p>
          </p:txBody>
        </p:sp>
        <p:sp>
          <p:nvSpPr>
            <p:cNvPr id="738558" name="Text Box 303"/>
            <p:cNvSpPr txBox="1">
              <a:spLocks noChangeArrowheads="1"/>
            </p:cNvSpPr>
            <p:nvPr/>
          </p:nvSpPr>
          <p:spPr bwMode="auto">
            <a:xfrm>
              <a:off x="543351" y="3548063"/>
              <a:ext cx="1014412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แก่งกระจาน</a:t>
              </a:r>
            </a:p>
          </p:txBody>
        </p:sp>
        <p:sp>
          <p:nvSpPr>
            <p:cNvPr id="738559" name="Text Box 303"/>
            <p:cNvSpPr txBox="1">
              <a:spLocks noChangeArrowheads="1"/>
            </p:cNvSpPr>
            <p:nvPr/>
          </p:nvSpPr>
          <p:spPr bwMode="auto">
            <a:xfrm>
              <a:off x="814699" y="3963988"/>
              <a:ext cx="890587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ปราณบุรี</a:t>
              </a:r>
            </a:p>
          </p:txBody>
        </p:sp>
      </p:grpSp>
      <p:grpSp>
        <p:nvGrpSpPr>
          <p:cNvPr id="738307" name="กลุ่ม 229"/>
          <p:cNvGrpSpPr>
            <a:grpSpLocks/>
          </p:cNvGrpSpPr>
          <p:nvPr/>
        </p:nvGrpSpPr>
        <p:grpSpPr bwMode="auto">
          <a:xfrm>
            <a:off x="4646613" y="620713"/>
            <a:ext cx="4497387" cy="6237287"/>
            <a:chOff x="68230" y="620713"/>
            <a:chExt cx="4497420" cy="6237287"/>
          </a:xfrm>
        </p:grpSpPr>
        <p:pic>
          <p:nvPicPr>
            <p:cNvPr id="738351" name="Picture 6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620713"/>
              <a:ext cx="3468688" cy="623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8352" name="Rectangle 305"/>
            <p:cNvSpPr>
              <a:spLocks noChangeArrowheads="1"/>
            </p:cNvSpPr>
            <p:nvPr/>
          </p:nvSpPr>
          <p:spPr bwMode="auto">
            <a:xfrm>
              <a:off x="2693730" y="2018561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47</a:t>
              </a:r>
            </a:p>
          </p:txBody>
        </p:sp>
        <p:sp>
          <p:nvSpPr>
            <p:cNvPr id="738353" name="Rectangle 305"/>
            <p:cNvSpPr>
              <a:spLocks noChangeArrowheads="1"/>
            </p:cNvSpPr>
            <p:nvPr/>
          </p:nvSpPr>
          <p:spPr bwMode="auto">
            <a:xfrm>
              <a:off x="1215767" y="980718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68</a:t>
              </a:r>
              <a:endParaRPr lang="th-TH" altLang="th-TH" sz="9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354" name="Freeform 306"/>
            <p:cNvSpPr>
              <a:spLocks noChangeAspect="1"/>
            </p:cNvSpPr>
            <p:nvPr/>
          </p:nvSpPr>
          <p:spPr bwMode="auto">
            <a:xfrm>
              <a:off x="1157288" y="9429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55" name="Rectangle 252"/>
            <p:cNvSpPr>
              <a:spLocks noChangeArrowheads="1"/>
            </p:cNvSpPr>
            <p:nvPr/>
          </p:nvSpPr>
          <p:spPr bwMode="auto">
            <a:xfrm>
              <a:off x="1489075" y="2619375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356" name="Rectangle 305"/>
            <p:cNvSpPr>
              <a:spLocks noChangeArrowheads="1"/>
            </p:cNvSpPr>
            <p:nvPr/>
          </p:nvSpPr>
          <p:spPr bwMode="auto">
            <a:xfrm>
              <a:off x="1109405" y="2804756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57</a:t>
              </a:r>
            </a:p>
          </p:txBody>
        </p:sp>
        <p:sp>
          <p:nvSpPr>
            <p:cNvPr id="738357" name="Text Box 303"/>
            <p:cNvSpPr txBox="1">
              <a:spLocks noChangeArrowheads="1"/>
            </p:cNvSpPr>
            <p:nvPr/>
          </p:nvSpPr>
          <p:spPr bwMode="auto">
            <a:xfrm>
              <a:off x="68230" y="2708275"/>
              <a:ext cx="117951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วชิราลงกรณ</a:t>
              </a:r>
            </a:p>
          </p:txBody>
        </p:sp>
        <p:sp>
          <p:nvSpPr>
            <p:cNvPr id="738358" name="Freeform 306"/>
            <p:cNvSpPr>
              <a:spLocks noChangeAspect="1"/>
            </p:cNvSpPr>
            <p:nvPr/>
          </p:nvSpPr>
          <p:spPr bwMode="auto">
            <a:xfrm>
              <a:off x="1063625" y="2852738"/>
              <a:ext cx="395288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59" name="Rectangle 252"/>
            <p:cNvSpPr>
              <a:spLocks noChangeArrowheads="1"/>
            </p:cNvSpPr>
            <p:nvPr/>
          </p:nvSpPr>
          <p:spPr bwMode="auto">
            <a:xfrm>
              <a:off x="1776413" y="2789238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360" name="Rectangle 305"/>
            <p:cNvSpPr>
              <a:spLocks noChangeArrowheads="1"/>
            </p:cNvSpPr>
            <p:nvPr/>
          </p:nvSpPr>
          <p:spPr bwMode="auto">
            <a:xfrm>
              <a:off x="1396742" y="2974618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72</a:t>
              </a:r>
            </a:p>
          </p:txBody>
        </p:sp>
        <p:sp>
          <p:nvSpPr>
            <p:cNvPr id="738361" name="Text Box 303"/>
            <p:cNvSpPr txBox="1">
              <a:spLocks noChangeArrowheads="1"/>
            </p:cNvSpPr>
            <p:nvPr/>
          </p:nvSpPr>
          <p:spPr bwMode="auto">
            <a:xfrm>
              <a:off x="395288" y="3068638"/>
              <a:ext cx="10350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ศรีนครินทร์</a:t>
              </a:r>
            </a:p>
          </p:txBody>
        </p:sp>
        <p:sp>
          <p:nvSpPr>
            <p:cNvPr id="738362" name="Freeform 306"/>
            <p:cNvSpPr>
              <a:spLocks noChangeAspect="1"/>
            </p:cNvSpPr>
            <p:nvPr/>
          </p:nvSpPr>
          <p:spPr bwMode="auto">
            <a:xfrm>
              <a:off x="1350963" y="3055938"/>
              <a:ext cx="395287" cy="169862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63" name="Rectangle 252"/>
            <p:cNvSpPr>
              <a:spLocks noChangeArrowheads="1"/>
            </p:cNvSpPr>
            <p:nvPr/>
          </p:nvSpPr>
          <p:spPr bwMode="auto">
            <a:xfrm>
              <a:off x="1828800" y="3413125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364" name="Rectangle 305"/>
            <p:cNvSpPr>
              <a:spLocks noChangeArrowheads="1"/>
            </p:cNvSpPr>
            <p:nvPr/>
          </p:nvSpPr>
          <p:spPr bwMode="auto">
            <a:xfrm>
              <a:off x="1449130" y="3598506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58</a:t>
              </a:r>
            </a:p>
          </p:txBody>
        </p:sp>
        <p:sp>
          <p:nvSpPr>
            <p:cNvPr id="738365" name="Freeform 306"/>
            <p:cNvSpPr>
              <a:spLocks noChangeAspect="1"/>
            </p:cNvSpPr>
            <p:nvPr/>
          </p:nvSpPr>
          <p:spPr bwMode="auto">
            <a:xfrm>
              <a:off x="1403350" y="3573463"/>
              <a:ext cx="395288" cy="2889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66" name="Rectangle 252"/>
            <p:cNvSpPr>
              <a:spLocks noChangeArrowheads="1"/>
            </p:cNvSpPr>
            <p:nvPr/>
          </p:nvSpPr>
          <p:spPr bwMode="auto">
            <a:xfrm>
              <a:off x="1704975" y="1638300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8367" name="Rectangle 305"/>
            <p:cNvSpPr>
              <a:spLocks noChangeArrowheads="1"/>
            </p:cNvSpPr>
            <p:nvPr/>
          </p:nvSpPr>
          <p:spPr bwMode="auto">
            <a:xfrm>
              <a:off x="1325305" y="1823681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45</a:t>
              </a:r>
            </a:p>
          </p:txBody>
        </p:sp>
        <p:sp>
          <p:nvSpPr>
            <p:cNvPr id="738368" name="Freeform 306"/>
            <p:cNvSpPr>
              <a:spLocks noChangeAspect="1"/>
            </p:cNvSpPr>
            <p:nvPr/>
          </p:nvSpPr>
          <p:spPr bwMode="auto">
            <a:xfrm>
              <a:off x="1279525" y="1844675"/>
              <a:ext cx="395288" cy="242888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69" name="Rectangle 305"/>
            <p:cNvSpPr>
              <a:spLocks noChangeArrowheads="1"/>
            </p:cNvSpPr>
            <p:nvPr/>
          </p:nvSpPr>
          <p:spPr bwMode="auto">
            <a:xfrm>
              <a:off x="1323717" y="2291993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33</a:t>
              </a:r>
            </a:p>
          </p:txBody>
        </p:sp>
        <p:sp>
          <p:nvSpPr>
            <p:cNvPr id="738370" name="Text Box 303"/>
            <p:cNvSpPr txBox="1">
              <a:spLocks noChangeArrowheads="1"/>
            </p:cNvSpPr>
            <p:nvPr/>
          </p:nvSpPr>
          <p:spPr bwMode="auto">
            <a:xfrm>
              <a:off x="623888" y="2241550"/>
              <a:ext cx="74612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ทับเสลา</a:t>
              </a:r>
            </a:p>
          </p:txBody>
        </p:sp>
        <p:sp>
          <p:nvSpPr>
            <p:cNvPr id="738371" name="Freeform 306"/>
            <p:cNvSpPr>
              <a:spLocks noChangeAspect="1"/>
            </p:cNvSpPr>
            <p:nvPr/>
          </p:nvSpPr>
          <p:spPr bwMode="auto">
            <a:xfrm>
              <a:off x="1266825" y="2311400"/>
              <a:ext cx="395288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72" name="Rectangle 305"/>
            <p:cNvSpPr>
              <a:spLocks noChangeArrowheads="1"/>
            </p:cNvSpPr>
            <p:nvPr/>
          </p:nvSpPr>
          <p:spPr bwMode="auto">
            <a:xfrm>
              <a:off x="1541204" y="2679343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53</a:t>
              </a:r>
            </a:p>
          </p:txBody>
        </p:sp>
        <p:sp>
          <p:nvSpPr>
            <p:cNvPr id="738373" name="Text Box 303"/>
            <p:cNvSpPr txBox="1">
              <a:spLocks noChangeArrowheads="1"/>
            </p:cNvSpPr>
            <p:nvPr/>
          </p:nvSpPr>
          <p:spPr bwMode="auto">
            <a:xfrm>
              <a:off x="1190625" y="2470150"/>
              <a:ext cx="8191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กระเสียว</a:t>
              </a:r>
            </a:p>
          </p:txBody>
        </p:sp>
        <p:sp>
          <p:nvSpPr>
            <p:cNvPr id="738374" name="Freeform 306"/>
            <p:cNvSpPr>
              <a:spLocks noChangeAspect="1"/>
            </p:cNvSpPr>
            <p:nvPr/>
          </p:nvSpPr>
          <p:spPr bwMode="auto">
            <a:xfrm>
              <a:off x="1482725" y="2743200"/>
              <a:ext cx="395288" cy="169863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75" name="Rectangle 305"/>
            <p:cNvSpPr>
              <a:spLocks noChangeArrowheads="1"/>
            </p:cNvSpPr>
            <p:nvPr/>
          </p:nvSpPr>
          <p:spPr bwMode="auto">
            <a:xfrm>
              <a:off x="1901567" y="1607781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61</a:t>
              </a:r>
            </a:p>
          </p:txBody>
        </p:sp>
        <p:sp>
          <p:nvSpPr>
            <p:cNvPr id="738376" name="Text Box 303"/>
            <p:cNvSpPr txBox="1">
              <a:spLocks noChangeArrowheads="1"/>
            </p:cNvSpPr>
            <p:nvPr/>
          </p:nvSpPr>
          <p:spPr bwMode="auto">
            <a:xfrm>
              <a:off x="1952625" y="139382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สิริกิติ์</a:t>
              </a:r>
            </a:p>
          </p:txBody>
        </p:sp>
        <p:sp>
          <p:nvSpPr>
            <p:cNvPr id="738377" name="Freeform 306"/>
            <p:cNvSpPr>
              <a:spLocks noChangeAspect="1"/>
            </p:cNvSpPr>
            <p:nvPr/>
          </p:nvSpPr>
          <p:spPr bwMode="auto">
            <a:xfrm>
              <a:off x="1843088" y="1674813"/>
              <a:ext cx="395287" cy="17145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78" name="Rectangle 305"/>
            <p:cNvSpPr>
              <a:spLocks noChangeArrowheads="1"/>
            </p:cNvSpPr>
            <p:nvPr/>
          </p:nvSpPr>
          <p:spPr bwMode="auto">
            <a:xfrm>
              <a:off x="1919030" y="1895118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63</a:t>
              </a:r>
            </a:p>
          </p:txBody>
        </p:sp>
        <p:sp>
          <p:nvSpPr>
            <p:cNvPr id="738379" name="Freeform 306"/>
            <p:cNvSpPr>
              <a:spLocks noChangeAspect="1"/>
            </p:cNvSpPr>
            <p:nvPr/>
          </p:nvSpPr>
          <p:spPr bwMode="auto">
            <a:xfrm>
              <a:off x="1873250" y="1857375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80" name="Rectangle 305"/>
            <p:cNvSpPr>
              <a:spLocks noChangeArrowheads="1"/>
            </p:cNvSpPr>
            <p:nvPr/>
          </p:nvSpPr>
          <p:spPr bwMode="auto">
            <a:xfrm>
              <a:off x="1233709" y="1209318"/>
              <a:ext cx="313256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18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381" name="Text Box 303"/>
            <p:cNvSpPr txBox="1">
              <a:spLocks noChangeArrowheads="1"/>
            </p:cNvSpPr>
            <p:nvPr/>
          </p:nvSpPr>
          <p:spPr bwMode="auto">
            <a:xfrm>
              <a:off x="636853" y="1158875"/>
              <a:ext cx="68738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แม่กวง</a:t>
              </a:r>
            </a:p>
          </p:txBody>
        </p:sp>
        <p:sp>
          <p:nvSpPr>
            <p:cNvPr id="738382" name="Freeform 306"/>
            <p:cNvSpPr>
              <a:spLocks noChangeAspect="1"/>
            </p:cNvSpPr>
            <p:nvPr/>
          </p:nvSpPr>
          <p:spPr bwMode="auto">
            <a:xfrm>
              <a:off x="1198563" y="11842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83" name="Rectangle 305"/>
            <p:cNvSpPr>
              <a:spLocks noChangeArrowheads="1"/>
            </p:cNvSpPr>
            <p:nvPr/>
          </p:nvSpPr>
          <p:spPr bwMode="auto">
            <a:xfrm>
              <a:off x="1541204" y="1175981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55</a:t>
              </a:r>
            </a:p>
          </p:txBody>
        </p:sp>
        <p:sp>
          <p:nvSpPr>
            <p:cNvPr id="738384" name="Freeform 306"/>
            <p:cNvSpPr>
              <a:spLocks noChangeAspect="1"/>
            </p:cNvSpPr>
            <p:nvPr/>
          </p:nvSpPr>
          <p:spPr bwMode="auto">
            <a:xfrm>
              <a:off x="1500188" y="114300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85" name="Rectangle 305"/>
            <p:cNvSpPr>
              <a:spLocks noChangeArrowheads="1"/>
            </p:cNvSpPr>
            <p:nvPr/>
          </p:nvSpPr>
          <p:spPr bwMode="auto">
            <a:xfrm>
              <a:off x="1469767" y="1463318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69</a:t>
              </a:r>
            </a:p>
          </p:txBody>
        </p:sp>
        <p:sp>
          <p:nvSpPr>
            <p:cNvPr id="738386" name="Rectangle 305"/>
            <p:cNvSpPr>
              <a:spLocks noChangeArrowheads="1"/>
            </p:cNvSpPr>
            <p:nvPr/>
          </p:nvSpPr>
          <p:spPr bwMode="auto">
            <a:xfrm>
              <a:off x="1579305" y="4014431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64</a:t>
              </a:r>
            </a:p>
          </p:txBody>
        </p:sp>
        <p:sp>
          <p:nvSpPr>
            <p:cNvPr id="738387" name="Freeform 306"/>
            <p:cNvSpPr>
              <a:spLocks noChangeAspect="1"/>
            </p:cNvSpPr>
            <p:nvPr/>
          </p:nvSpPr>
          <p:spPr bwMode="auto">
            <a:xfrm>
              <a:off x="1533525" y="3976688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88" name="Rectangle 305"/>
            <p:cNvSpPr>
              <a:spLocks noChangeArrowheads="1"/>
            </p:cNvSpPr>
            <p:nvPr/>
          </p:nvSpPr>
          <p:spPr bwMode="auto">
            <a:xfrm>
              <a:off x="2208765" y="6444893"/>
              <a:ext cx="346920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 98</a:t>
              </a:r>
            </a:p>
          </p:txBody>
        </p:sp>
        <p:sp>
          <p:nvSpPr>
            <p:cNvPr id="738389" name="Text Box 303"/>
            <p:cNvSpPr txBox="1">
              <a:spLocks noChangeArrowheads="1"/>
            </p:cNvSpPr>
            <p:nvPr/>
          </p:nvSpPr>
          <p:spPr bwMode="auto">
            <a:xfrm>
              <a:off x="1559852" y="6405083"/>
              <a:ext cx="747712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บางลาง</a:t>
              </a:r>
            </a:p>
          </p:txBody>
        </p:sp>
        <p:sp>
          <p:nvSpPr>
            <p:cNvPr id="738390" name="Freeform 306"/>
            <p:cNvSpPr>
              <a:spLocks noChangeAspect="1"/>
            </p:cNvSpPr>
            <p:nvPr/>
          </p:nvSpPr>
          <p:spPr bwMode="auto">
            <a:xfrm>
              <a:off x="2216150" y="640715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91" name="Rectangle 305"/>
            <p:cNvSpPr>
              <a:spLocks noChangeArrowheads="1"/>
            </p:cNvSpPr>
            <p:nvPr/>
          </p:nvSpPr>
          <p:spPr bwMode="auto">
            <a:xfrm>
              <a:off x="1241167" y="5266968"/>
              <a:ext cx="313256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82</a:t>
              </a:r>
            </a:p>
          </p:txBody>
        </p:sp>
        <p:sp>
          <p:nvSpPr>
            <p:cNvPr id="738392" name="Text Box 303"/>
            <p:cNvSpPr txBox="1">
              <a:spLocks noChangeArrowheads="1"/>
            </p:cNvSpPr>
            <p:nvPr/>
          </p:nvSpPr>
          <p:spPr bwMode="auto">
            <a:xfrm>
              <a:off x="318757" y="5216525"/>
              <a:ext cx="95091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รัชชประภา</a:t>
              </a:r>
            </a:p>
          </p:txBody>
        </p:sp>
        <p:sp>
          <p:nvSpPr>
            <p:cNvPr id="738393" name="Freeform 306"/>
            <p:cNvSpPr>
              <a:spLocks noChangeAspect="1"/>
            </p:cNvSpPr>
            <p:nvPr/>
          </p:nvSpPr>
          <p:spPr bwMode="auto">
            <a:xfrm>
              <a:off x="1195388" y="522922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94" name="Rectangle 305"/>
            <p:cNvSpPr>
              <a:spLocks noChangeArrowheads="1"/>
            </p:cNvSpPr>
            <p:nvPr/>
          </p:nvSpPr>
          <p:spPr bwMode="auto">
            <a:xfrm>
              <a:off x="3054092" y="2052281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50</a:t>
              </a:r>
            </a:p>
          </p:txBody>
        </p:sp>
        <p:sp>
          <p:nvSpPr>
            <p:cNvPr id="738395" name="Freeform 306"/>
            <p:cNvSpPr>
              <a:spLocks noChangeAspect="1"/>
            </p:cNvSpPr>
            <p:nvPr/>
          </p:nvSpPr>
          <p:spPr bwMode="auto">
            <a:xfrm>
              <a:off x="3008313" y="20145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96" name="Rectangle 305"/>
            <p:cNvSpPr>
              <a:spLocks noChangeArrowheads="1"/>
            </p:cNvSpPr>
            <p:nvPr/>
          </p:nvSpPr>
          <p:spPr bwMode="auto">
            <a:xfrm>
              <a:off x="2693730" y="1750656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39</a:t>
              </a:r>
              <a:endParaRPr lang="th-TH" altLang="th-TH" sz="900" b="1"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397" name="Text Box 303"/>
            <p:cNvSpPr txBox="1">
              <a:spLocks noChangeArrowheads="1"/>
            </p:cNvSpPr>
            <p:nvPr/>
          </p:nvSpPr>
          <p:spPr bwMode="auto">
            <a:xfrm>
              <a:off x="2338388" y="1484313"/>
              <a:ext cx="936625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ห้วยหลวง</a:t>
              </a:r>
            </a:p>
          </p:txBody>
        </p:sp>
        <p:sp>
          <p:nvSpPr>
            <p:cNvPr id="738398" name="Freeform 306"/>
            <p:cNvSpPr>
              <a:spLocks noChangeAspect="1"/>
            </p:cNvSpPr>
            <p:nvPr/>
          </p:nvSpPr>
          <p:spPr bwMode="auto">
            <a:xfrm>
              <a:off x="2647950" y="1712913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399" name="Freeform 306"/>
            <p:cNvSpPr>
              <a:spLocks noChangeAspect="1"/>
            </p:cNvSpPr>
            <p:nvPr/>
          </p:nvSpPr>
          <p:spPr bwMode="auto">
            <a:xfrm>
              <a:off x="2708411" y="1928802"/>
              <a:ext cx="357190" cy="357188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00" name="Rectangle 305"/>
            <p:cNvSpPr>
              <a:spLocks noChangeArrowheads="1"/>
            </p:cNvSpPr>
            <p:nvPr/>
          </p:nvSpPr>
          <p:spPr bwMode="auto">
            <a:xfrm>
              <a:off x="3196967" y="1823681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57</a:t>
              </a:r>
            </a:p>
          </p:txBody>
        </p:sp>
        <p:sp>
          <p:nvSpPr>
            <p:cNvPr id="738401" name="Text Box 303"/>
            <p:cNvSpPr txBox="1">
              <a:spLocks noChangeArrowheads="1"/>
            </p:cNvSpPr>
            <p:nvPr/>
          </p:nvSpPr>
          <p:spPr bwMode="auto">
            <a:xfrm>
              <a:off x="3130550" y="155733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น้ำอูน</a:t>
              </a:r>
            </a:p>
          </p:txBody>
        </p:sp>
        <p:sp>
          <p:nvSpPr>
            <p:cNvPr id="738402" name="Freeform 306"/>
            <p:cNvSpPr>
              <a:spLocks noChangeAspect="1"/>
            </p:cNvSpPr>
            <p:nvPr/>
          </p:nvSpPr>
          <p:spPr bwMode="auto">
            <a:xfrm>
              <a:off x="3151188" y="17859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03" name="Rectangle 305"/>
            <p:cNvSpPr>
              <a:spLocks noChangeArrowheads="1"/>
            </p:cNvSpPr>
            <p:nvPr/>
          </p:nvSpPr>
          <p:spPr bwMode="auto">
            <a:xfrm>
              <a:off x="3485892" y="2039581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39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404" name="Text Box 303"/>
            <p:cNvSpPr txBox="1">
              <a:spLocks noChangeArrowheads="1"/>
            </p:cNvSpPr>
            <p:nvPr/>
          </p:nvSpPr>
          <p:spPr bwMode="auto">
            <a:xfrm>
              <a:off x="3568700" y="183038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น้ำพุง</a:t>
              </a:r>
            </a:p>
          </p:txBody>
        </p:sp>
        <p:sp>
          <p:nvSpPr>
            <p:cNvPr id="738405" name="Freeform 306"/>
            <p:cNvSpPr>
              <a:spLocks noChangeAspect="1"/>
            </p:cNvSpPr>
            <p:nvPr/>
          </p:nvSpPr>
          <p:spPr bwMode="auto">
            <a:xfrm>
              <a:off x="3440113" y="20018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06" name="Rectangle 305"/>
            <p:cNvSpPr>
              <a:spLocks noChangeArrowheads="1"/>
            </p:cNvSpPr>
            <p:nvPr/>
          </p:nvSpPr>
          <p:spPr bwMode="auto">
            <a:xfrm>
              <a:off x="3917692" y="2758718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74</a:t>
              </a:r>
            </a:p>
          </p:txBody>
        </p:sp>
        <p:sp>
          <p:nvSpPr>
            <p:cNvPr id="738407" name="Text Box 303"/>
            <p:cNvSpPr txBox="1">
              <a:spLocks noChangeArrowheads="1"/>
            </p:cNvSpPr>
            <p:nvPr/>
          </p:nvSpPr>
          <p:spPr bwMode="auto">
            <a:xfrm>
              <a:off x="3719513" y="2524125"/>
              <a:ext cx="719137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สิรินธร</a:t>
              </a:r>
            </a:p>
          </p:txBody>
        </p:sp>
        <p:sp>
          <p:nvSpPr>
            <p:cNvPr id="738408" name="Freeform 306"/>
            <p:cNvSpPr>
              <a:spLocks noChangeAspect="1"/>
            </p:cNvSpPr>
            <p:nvPr/>
          </p:nvSpPr>
          <p:spPr bwMode="auto">
            <a:xfrm>
              <a:off x="3871913" y="27209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09" name="Rectangle 305"/>
            <p:cNvSpPr>
              <a:spLocks noChangeArrowheads="1"/>
            </p:cNvSpPr>
            <p:nvPr/>
          </p:nvSpPr>
          <p:spPr bwMode="auto">
            <a:xfrm>
              <a:off x="1979355" y="3644543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46</a:t>
              </a:r>
            </a:p>
          </p:txBody>
        </p:sp>
        <p:sp>
          <p:nvSpPr>
            <p:cNvPr id="738410" name="Text Box 303"/>
            <p:cNvSpPr txBox="1">
              <a:spLocks noChangeArrowheads="1"/>
            </p:cNvSpPr>
            <p:nvPr/>
          </p:nvSpPr>
          <p:spPr bwMode="auto">
            <a:xfrm>
              <a:off x="1708141" y="3421361"/>
              <a:ext cx="71913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บางพระ</a:t>
              </a:r>
            </a:p>
          </p:txBody>
        </p:sp>
        <p:sp>
          <p:nvSpPr>
            <p:cNvPr id="738411" name="Freeform 306"/>
            <p:cNvSpPr>
              <a:spLocks noChangeAspect="1"/>
            </p:cNvSpPr>
            <p:nvPr/>
          </p:nvSpPr>
          <p:spPr bwMode="auto">
            <a:xfrm>
              <a:off x="1931988" y="3703638"/>
              <a:ext cx="395287" cy="192087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12" name="Rectangle 305"/>
            <p:cNvSpPr>
              <a:spLocks noChangeArrowheads="1"/>
            </p:cNvSpPr>
            <p:nvPr/>
          </p:nvSpPr>
          <p:spPr bwMode="auto">
            <a:xfrm>
              <a:off x="2323048" y="3623906"/>
              <a:ext cx="313256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84</a:t>
              </a:r>
            </a:p>
          </p:txBody>
        </p:sp>
        <p:sp>
          <p:nvSpPr>
            <p:cNvPr id="738413" name="Text Box 303"/>
            <p:cNvSpPr txBox="1">
              <a:spLocks noChangeArrowheads="1"/>
            </p:cNvSpPr>
            <p:nvPr/>
          </p:nvSpPr>
          <p:spPr bwMode="auto">
            <a:xfrm>
              <a:off x="2122488" y="3860800"/>
              <a:ext cx="100806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หนองปลาไหล</a:t>
              </a:r>
            </a:p>
          </p:txBody>
        </p:sp>
        <p:sp>
          <p:nvSpPr>
            <p:cNvPr id="738414" name="Freeform 306"/>
            <p:cNvSpPr>
              <a:spLocks noChangeAspect="1"/>
            </p:cNvSpPr>
            <p:nvPr/>
          </p:nvSpPr>
          <p:spPr bwMode="auto">
            <a:xfrm>
              <a:off x="2287588" y="3586163"/>
              <a:ext cx="395287" cy="2889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15" name="Rectangle 302"/>
            <p:cNvSpPr>
              <a:spLocks noChangeArrowheads="1"/>
            </p:cNvSpPr>
            <p:nvPr/>
          </p:nvSpPr>
          <p:spPr bwMode="auto">
            <a:xfrm>
              <a:off x="2656588" y="3695343"/>
              <a:ext cx="346920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 90</a:t>
              </a:r>
              <a:endParaRPr lang="th-TH" altLang="th-TH" sz="9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416" name="Text Box 303"/>
            <p:cNvSpPr txBox="1">
              <a:spLocks noChangeArrowheads="1"/>
            </p:cNvSpPr>
            <p:nvPr/>
          </p:nvSpPr>
          <p:spPr bwMode="auto">
            <a:xfrm>
              <a:off x="2987675" y="3644900"/>
              <a:ext cx="71913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ประแสร์</a:t>
              </a:r>
            </a:p>
          </p:txBody>
        </p:sp>
        <p:sp>
          <p:nvSpPr>
            <p:cNvPr id="738417" name="Freeform 306"/>
            <p:cNvSpPr>
              <a:spLocks noChangeAspect="1"/>
            </p:cNvSpPr>
            <p:nvPr/>
          </p:nvSpPr>
          <p:spPr bwMode="auto">
            <a:xfrm>
              <a:off x="2647950" y="365760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18" name="Rectangle 305"/>
            <p:cNvSpPr>
              <a:spLocks noChangeArrowheads="1"/>
            </p:cNvSpPr>
            <p:nvPr/>
          </p:nvSpPr>
          <p:spPr bwMode="auto">
            <a:xfrm>
              <a:off x="2220804" y="3119081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59</a:t>
              </a:r>
            </a:p>
          </p:txBody>
        </p:sp>
        <p:sp>
          <p:nvSpPr>
            <p:cNvPr id="738419" name="Rectangle 305"/>
            <p:cNvSpPr>
              <a:spLocks noChangeArrowheads="1"/>
            </p:cNvSpPr>
            <p:nvPr/>
          </p:nvSpPr>
          <p:spPr bwMode="auto">
            <a:xfrm>
              <a:off x="2614354" y="3334981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40</a:t>
              </a:r>
            </a:p>
          </p:txBody>
        </p:sp>
        <p:sp>
          <p:nvSpPr>
            <p:cNvPr id="738420" name="Text Box 303"/>
            <p:cNvSpPr txBox="1">
              <a:spLocks noChangeArrowheads="1"/>
            </p:cNvSpPr>
            <p:nvPr/>
          </p:nvSpPr>
          <p:spPr bwMode="auto">
            <a:xfrm>
              <a:off x="2914650" y="3284538"/>
              <a:ext cx="86360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คลองสียัด</a:t>
              </a:r>
            </a:p>
          </p:txBody>
        </p:sp>
        <p:sp>
          <p:nvSpPr>
            <p:cNvPr id="738421" name="Freeform 306"/>
            <p:cNvSpPr>
              <a:spLocks noChangeAspect="1"/>
            </p:cNvSpPr>
            <p:nvPr/>
          </p:nvSpPr>
          <p:spPr bwMode="auto">
            <a:xfrm>
              <a:off x="2576513" y="3357563"/>
              <a:ext cx="395287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22" name="Rectangle 305"/>
            <p:cNvSpPr>
              <a:spLocks noChangeArrowheads="1"/>
            </p:cNvSpPr>
            <p:nvPr/>
          </p:nvSpPr>
          <p:spPr bwMode="auto">
            <a:xfrm>
              <a:off x="2404805" y="2184043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63</a:t>
              </a:r>
            </a:p>
          </p:txBody>
        </p:sp>
        <p:sp>
          <p:nvSpPr>
            <p:cNvPr id="738423" name="Text Box 303"/>
            <p:cNvSpPr txBox="1">
              <a:spLocks noChangeArrowheads="1"/>
            </p:cNvSpPr>
            <p:nvPr/>
          </p:nvSpPr>
          <p:spPr bwMode="auto">
            <a:xfrm>
              <a:off x="2195513" y="2349500"/>
              <a:ext cx="7191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จุฬาภรณ์</a:t>
              </a:r>
            </a:p>
          </p:txBody>
        </p:sp>
        <p:sp>
          <p:nvSpPr>
            <p:cNvPr id="738424" name="Freeform 306"/>
            <p:cNvSpPr>
              <a:spLocks noChangeAspect="1"/>
            </p:cNvSpPr>
            <p:nvPr/>
          </p:nvSpPr>
          <p:spPr bwMode="auto">
            <a:xfrm>
              <a:off x="2359025" y="214630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25" name="Rectangle 305"/>
            <p:cNvSpPr>
              <a:spLocks noChangeArrowheads="1"/>
            </p:cNvSpPr>
            <p:nvPr/>
          </p:nvSpPr>
          <p:spPr bwMode="auto">
            <a:xfrm>
              <a:off x="2083336" y="2819043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68</a:t>
              </a:r>
            </a:p>
          </p:txBody>
        </p:sp>
        <p:sp>
          <p:nvSpPr>
            <p:cNvPr id="738426" name="Text Box 303"/>
            <p:cNvSpPr txBox="1">
              <a:spLocks noChangeArrowheads="1"/>
            </p:cNvSpPr>
            <p:nvPr/>
          </p:nvSpPr>
          <p:spPr bwMode="auto">
            <a:xfrm>
              <a:off x="1906588" y="2565400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ป่าสัก</a:t>
              </a:r>
            </a:p>
          </p:txBody>
        </p:sp>
        <p:sp>
          <p:nvSpPr>
            <p:cNvPr id="738427" name="Freeform 306"/>
            <p:cNvSpPr>
              <a:spLocks noChangeAspect="1"/>
            </p:cNvSpPr>
            <p:nvPr/>
          </p:nvSpPr>
          <p:spPr bwMode="auto">
            <a:xfrm>
              <a:off x="2046288" y="278130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28" name="Text Box 322"/>
            <p:cNvSpPr txBox="1">
              <a:spLocks noChangeArrowheads="1"/>
            </p:cNvSpPr>
            <p:nvPr/>
          </p:nvSpPr>
          <p:spPr bwMode="auto">
            <a:xfrm rot="-2299759">
              <a:off x="2378075" y="2528888"/>
              <a:ext cx="73501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ลำตะคอง</a:t>
              </a:r>
            </a:p>
          </p:txBody>
        </p:sp>
        <p:sp>
          <p:nvSpPr>
            <p:cNvPr id="738429" name="Text Box 322"/>
            <p:cNvSpPr txBox="1">
              <a:spLocks noChangeArrowheads="1"/>
            </p:cNvSpPr>
            <p:nvPr/>
          </p:nvSpPr>
          <p:spPr bwMode="auto">
            <a:xfrm rot="-2299759">
              <a:off x="2617788" y="2630488"/>
              <a:ext cx="8604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ลำพระเพลิง</a:t>
              </a:r>
            </a:p>
          </p:txBody>
        </p:sp>
        <p:sp>
          <p:nvSpPr>
            <p:cNvPr id="738430" name="Text Box 322"/>
            <p:cNvSpPr txBox="1">
              <a:spLocks noChangeArrowheads="1"/>
            </p:cNvSpPr>
            <p:nvPr/>
          </p:nvSpPr>
          <p:spPr bwMode="auto">
            <a:xfrm rot="-2299759">
              <a:off x="2949575" y="2687638"/>
              <a:ext cx="5683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มูลบน</a:t>
              </a:r>
            </a:p>
          </p:txBody>
        </p:sp>
        <p:sp>
          <p:nvSpPr>
            <p:cNvPr id="738431" name="Text Box 322"/>
            <p:cNvSpPr txBox="1">
              <a:spLocks noChangeArrowheads="1"/>
            </p:cNvSpPr>
            <p:nvPr/>
          </p:nvSpPr>
          <p:spPr bwMode="auto">
            <a:xfrm rot="-2299759">
              <a:off x="3219450" y="2679700"/>
              <a:ext cx="63817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ลำแซะ</a:t>
              </a:r>
            </a:p>
          </p:txBody>
        </p:sp>
        <p:sp>
          <p:nvSpPr>
            <p:cNvPr id="738432" name="Rectangle 305"/>
            <p:cNvSpPr>
              <a:spLocks noChangeArrowheads="1"/>
            </p:cNvSpPr>
            <p:nvPr/>
          </p:nvSpPr>
          <p:spPr bwMode="auto">
            <a:xfrm>
              <a:off x="2444492" y="2860318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48</a:t>
              </a:r>
            </a:p>
          </p:txBody>
        </p:sp>
        <p:sp>
          <p:nvSpPr>
            <p:cNvPr id="738433" name="Freeform 306"/>
            <p:cNvSpPr>
              <a:spLocks noChangeAspect="1"/>
            </p:cNvSpPr>
            <p:nvPr/>
          </p:nvSpPr>
          <p:spPr bwMode="auto">
            <a:xfrm>
              <a:off x="2398713" y="2911475"/>
              <a:ext cx="395287" cy="18415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34" name="Rectangle 305"/>
            <p:cNvSpPr>
              <a:spLocks noChangeArrowheads="1"/>
            </p:cNvSpPr>
            <p:nvPr/>
          </p:nvSpPr>
          <p:spPr bwMode="auto">
            <a:xfrm>
              <a:off x="3323967" y="2961918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56</a:t>
              </a:r>
              <a:endParaRPr lang="th-TH" altLang="th-TH" sz="9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435" name="Freeform 306"/>
            <p:cNvSpPr>
              <a:spLocks noChangeAspect="1"/>
            </p:cNvSpPr>
            <p:nvPr/>
          </p:nvSpPr>
          <p:spPr bwMode="auto">
            <a:xfrm>
              <a:off x="3267075" y="2997200"/>
              <a:ext cx="395288" cy="2032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36" name="Rectangle 305"/>
            <p:cNvSpPr>
              <a:spLocks noChangeArrowheads="1"/>
            </p:cNvSpPr>
            <p:nvPr/>
          </p:nvSpPr>
          <p:spPr bwMode="auto">
            <a:xfrm>
              <a:off x="2668330" y="3022243"/>
              <a:ext cx="313256" cy="22137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25</a:t>
              </a:r>
              <a:endParaRPr lang="th-TH" altLang="th-TH" sz="900" b="1"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8437" name="Freeform 306"/>
            <p:cNvSpPr>
              <a:spLocks noChangeAspect="1"/>
            </p:cNvSpPr>
            <p:nvPr/>
          </p:nvSpPr>
          <p:spPr bwMode="auto">
            <a:xfrm>
              <a:off x="2627313" y="3068638"/>
              <a:ext cx="395287" cy="192087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38" name="Rectangle 305"/>
            <p:cNvSpPr>
              <a:spLocks noChangeArrowheads="1"/>
            </p:cNvSpPr>
            <p:nvPr/>
          </p:nvSpPr>
          <p:spPr bwMode="auto">
            <a:xfrm>
              <a:off x="2987417" y="2961918"/>
              <a:ext cx="313256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49</a:t>
              </a:r>
            </a:p>
          </p:txBody>
        </p:sp>
        <p:sp>
          <p:nvSpPr>
            <p:cNvPr id="738439" name="Freeform 306"/>
            <p:cNvSpPr>
              <a:spLocks noChangeAspect="1"/>
            </p:cNvSpPr>
            <p:nvPr/>
          </p:nvSpPr>
          <p:spPr bwMode="auto">
            <a:xfrm>
              <a:off x="2935288" y="2997200"/>
              <a:ext cx="395287" cy="2032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40" name="Rectangle 305"/>
            <p:cNvSpPr>
              <a:spLocks noChangeArrowheads="1"/>
            </p:cNvSpPr>
            <p:nvPr/>
          </p:nvSpPr>
          <p:spPr bwMode="auto">
            <a:xfrm>
              <a:off x="3670042" y="2919056"/>
              <a:ext cx="313256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64</a:t>
              </a:r>
            </a:p>
          </p:txBody>
        </p:sp>
        <p:sp>
          <p:nvSpPr>
            <p:cNvPr id="738441" name="Freeform 306"/>
            <p:cNvSpPr>
              <a:spLocks noChangeAspect="1"/>
            </p:cNvSpPr>
            <p:nvPr/>
          </p:nvSpPr>
          <p:spPr bwMode="auto">
            <a:xfrm>
              <a:off x="3624263" y="2881313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42" name="Text Box 303"/>
            <p:cNvSpPr txBox="1">
              <a:spLocks noChangeArrowheads="1"/>
            </p:cNvSpPr>
            <p:nvPr/>
          </p:nvSpPr>
          <p:spPr bwMode="auto">
            <a:xfrm>
              <a:off x="3565525" y="3063875"/>
              <a:ext cx="1000125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ลำนางรอง</a:t>
              </a:r>
            </a:p>
          </p:txBody>
        </p:sp>
        <p:sp>
          <p:nvSpPr>
            <p:cNvPr id="738443" name="Freeform 306"/>
            <p:cNvSpPr>
              <a:spLocks noChangeAspect="1"/>
            </p:cNvSpPr>
            <p:nvPr/>
          </p:nvSpPr>
          <p:spPr bwMode="auto">
            <a:xfrm>
              <a:off x="1428750" y="142875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44" name="Rectangle 361"/>
            <p:cNvSpPr>
              <a:spLocks noChangeArrowheads="1"/>
            </p:cNvSpPr>
            <p:nvPr/>
          </p:nvSpPr>
          <p:spPr bwMode="auto">
            <a:xfrm>
              <a:off x="2247375" y="668302"/>
              <a:ext cx="983285" cy="3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72" tIns="41032" rIns="82072" bIns="41032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2000" b="1">
                  <a:solidFill>
                    <a:srgbClr val="0000FF"/>
                  </a:solidFill>
                  <a:latin typeface="Cordia New" pitchFamily="34" charset="-34"/>
                  <a:ea typeface="Arial Unicode MS" pitchFamily="34" charset="-128"/>
                  <a:cs typeface="Cordia New" pitchFamily="34" charset="-34"/>
                </a:rPr>
                <a:t>27 ม.ค. 58</a:t>
              </a:r>
            </a:p>
          </p:txBody>
        </p:sp>
        <p:sp>
          <p:nvSpPr>
            <p:cNvPr id="738445" name="Text Box 303"/>
            <p:cNvSpPr txBox="1">
              <a:spLocks noChangeArrowheads="1"/>
            </p:cNvSpPr>
            <p:nvPr/>
          </p:nvSpPr>
          <p:spPr bwMode="auto">
            <a:xfrm>
              <a:off x="2208211" y="1901534"/>
              <a:ext cx="7207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อุบลรัตน์</a:t>
              </a:r>
            </a:p>
          </p:txBody>
        </p:sp>
        <p:sp>
          <p:nvSpPr>
            <p:cNvPr id="738446" name="Freeform 306"/>
            <p:cNvSpPr>
              <a:spLocks noChangeAspect="1"/>
            </p:cNvSpPr>
            <p:nvPr/>
          </p:nvSpPr>
          <p:spPr bwMode="auto">
            <a:xfrm>
              <a:off x="2176446" y="307181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8447" name="Text Box 303"/>
            <p:cNvSpPr txBox="1">
              <a:spLocks noChangeArrowheads="1"/>
            </p:cNvSpPr>
            <p:nvPr/>
          </p:nvSpPr>
          <p:spPr bwMode="auto">
            <a:xfrm>
              <a:off x="1669422" y="2044402"/>
              <a:ext cx="7191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แควน้อย</a:t>
              </a:r>
            </a:p>
          </p:txBody>
        </p:sp>
        <p:sp>
          <p:nvSpPr>
            <p:cNvPr id="738448" name="Text Box 303"/>
            <p:cNvSpPr txBox="1">
              <a:spLocks noChangeArrowheads="1"/>
            </p:cNvSpPr>
            <p:nvPr/>
          </p:nvSpPr>
          <p:spPr bwMode="auto">
            <a:xfrm>
              <a:off x="1744657" y="3142771"/>
              <a:ext cx="6032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ขุนด่านฯ</a:t>
              </a:r>
            </a:p>
          </p:txBody>
        </p:sp>
        <p:sp>
          <p:nvSpPr>
            <p:cNvPr id="738449" name="Text Box 303"/>
            <p:cNvSpPr txBox="1">
              <a:spLocks noChangeArrowheads="1"/>
            </p:cNvSpPr>
            <p:nvPr/>
          </p:nvSpPr>
          <p:spPr bwMode="auto">
            <a:xfrm>
              <a:off x="988501" y="141287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กิ่วลม</a:t>
              </a:r>
            </a:p>
          </p:txBody>
        </p:sp>
        <p:sp>
          <p:nvSpPr>
            <p:cNvPr id="738450" name="Text Box 303"/>
            <p:cNvSpPr txBox="1">
              <a:spLocks noChangeArrowheads="1"/>
            </p:cNvSpPr>
            <p:nvPr/>
          </p:nvSpPr>
          <p:spPr bwMode="auto">
            <a:xfrm>
              <a:off x="747686" y="93027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แม่งัด</a:t>
              </a:r>
            </a:p>
          </p:txBody>
        </p:sp>
        <p:sp>
          <p:nvSpPr>
            <p:cNvPr id="738451" name="Text Box 303"/>
            <p:cNvSpPr txBox="1">
              <a:spLocks noChangeArrowheads="1"/>
            </p:cNvSpPr>
            <p:nvPr/>
          </p:nvSpPr>
          <p:spPr bwMode="auto">
            <a:xfrm>
              <a:off x="1811324" y="1125538"/>
              <a:ext cx="86518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กิ่วคอหมา</a:t>
              </a:r>
            </a:p>
          </p:txBody>
        </p:sp>
        <p:sp>
          <p:nvSpPr>
            <p:cNvPr id="738452" name="Text Box 303"/>
            <p:cNvSpPr txBox="1">
              <a:spLocks noChangeArrowheads="1"/>
            </p:cNvSpPr>
            <p:nvPr/>
          </p:nvSpPr>
          <p:spPr bwMode="auto">
            <a:xfrm>
              <a:off x="799588" y="177323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ภูมิพล</a:t>
              </a:r>
            </a:p>
          </p:txBody>
        </p:sp>
        <p:sp>
          <p:nvSpPr>
            <p:cNvPr id="738453" name="Text Box 303"/>
            <p:cNvSpPr txBox="1">
              <a:spLocks noChangeArrowheads="1"/>
            </p:cNvSpPr>
            <p:nvPr/>
          </p:nvSpPr>
          <p:spPr bwMode="auto">
            <a:xfrm>
              <a:off x="543351" y="3548063"/>
              <a:ext cx="1014412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แก่งกระจาน</a:t>
              </a:r>
            </a:p>
          </p:txBody>
        </p:sp>
        <p:sp>
          <p:nvSpPr>
            <p:cNvPr id="738454" name="Text Box 303"/>
            <p:cNvSpPr txBox="1">
              <a:spLocks noChangeArrowheads="1"/>
            </p:cNvSpPr>
            <p:nvPr/>
          </p:nvSpPr>
          <p:spPr bwMode="auto">
            <a:xfrm>
              <a:off x="814699" y="3963988"/>
              <a:ext cx="890587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ปราณบุรี</a:t>
              </a:r>
            </a:p>
          </p:txBody>
        </p:sp>
      </p:grpSp>
      <p:sp>
        <p:nvSpPr>
          <p:cNvPr id="738308" name="Text Box 2"/>
          <p:cNvSpPr txBox="1">
            <a:spLocks noChangeArrowheads="1"/>
          </p:cNvSpPr>
          <p:nvPr/>
        </p:nvSpPr>
        <p:spPr bwMode="auto">
          <a:xfrm>
            <a:off x="-20638" y="0"/>
            <a:ext cx="9144001" cy="4683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5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เปรียบเทียบสภาพน้ำในอ่างเก็บน้ำขนาดใหญ่ 33 อ่าง  </a:t>
            </a:r>
            <a:r>
              <a:rPr lang="th-TH" altLang="th-TH" sz="25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</a:t>
            </a:r>
            <a:r>
              <a:rPr lang="th-TH" altLang="th-TH" sz="25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</a:t>
            </a:r>
            <a:r>
              <a:rPr lang="th-TH" altLang="th-TH" sz="25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2559</a:t>
            </a:r>
            <a:r>
              <a:rPr lang="th-TH" altLang="th-TH" sz="25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</a:t>
            </a:r>
            <a:r>
              <a:rPr lang="th-TH" altLang="th-TH" sz="25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กับ</a:t>
            </a:r>
            <a:r>
              <a:rPr lang="th-TH" altLang="th-TH" sz="25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ปี 2558</a:t>
            </a:r>
          </a:p>
        </p:txBody>
      </p:sp>
      <p:pic>
        <p:nvPicPr>
          <p:cNvPr id="738309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113"/>
            <a:ext cx="414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8310" name="Group 151"/>
          <p:cNvGrpSpPr>
            <a:grpSpLocks/>
          </p:cNvGrpSpPr>
          <p:nvPr/>
        </p:nvGrpSpPr>
        <p:grpSpPr bwMode="auto">
          <a:xfrm>
            <a:off x="2243138" y="4418013"/>
            <a:ext cx="2787650" cy="1268412"/>
            <a:chOff x="3869" y="3105"/>
            <a:chExt cx="1756" cy="799"/>
          </a:xfrm>
        </p:grpSpPr>
        <p:sp>
          <p:nvSpPr>
            <p:cNvPr id="738346" name="Text Box 162"/>
            <p:cNvSpPr txBox="1">
              <a:spLocks noChangeArrowheads="1"/>
            </p:cNvSpPr>
            <p:nvPr/>
          </p:nvSpPr>
          <p:spPr bwMode="auto">
            <a:xfrm>
              <a:off x="4059" y="3105"/>
              <a:ext cx="1566" cy="79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6C6158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th-TH" sz="14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81% </a:t>
              </a:r>
              <a:r>
                <a:rPr lang="th-TH" altLang="th-TH" sz="14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ขึ้นไป  เกณฑ์น้ำดีมาก  2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51</a:t>
              </a:r>
              <a:r>
                <a:rPr lang="en-US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- </a:t>
              </a: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80</a:t>
              </a:r>
              <a:r>
                <a:rPr lang="en-US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%</a:t>
              </a: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  เกณฑ์น้ำดี        8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31 - </a:t>
              </a:r>
              <a:r>
                <a:rPr lang="th-TH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5</a:t>
              </a:r>
              <a:r>
                <a:rPr lang="en-US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0%</a:t>
              </a:r>
              <a:r>
                <a:rPr lang="th-TH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   เกณฑ์น้ำพอใช้  14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 b="1">
                  <a:solidFill>
                    <a:srgbClr val="FF9933"/>
                  </a:solidFill>
                  <a:latin typeface="Cordia New" pitchFamily="34" charset="-34"/>
                </a:rPr>
                <a:t>≤</a:t>
              </a:r>
              <a:r>
                <a:rPr lang="en-US" altLang="th-TH" sz="14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30% </a:t>
              </a:r>
              <a:r>
                <a:rPr lang="th-TH" altLang="th-TH" sz="14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    เกณฑ์น้ำน้อย     9  แห่ง</a:t>
              </a:r>
            </a:p>
          </p:txBody>
        </p:sp>
        <p:sp>
          <p:nvSpPr>
            <p:cNvPr id="738347" name="Rectangle 153"/>
            <p:cNvSpPr>
              <a:spLocks noChangeAspect="1" noChangeArrowheads="1"/>
            </p:cNvSpPr>
            <p:nvPr/>
          </p:nvSpPr>
          <p:spPr bwMode="auto">
            <a:xfrm>
              <a:off x="3869" y="3751"/>
              <a:ext cx="113" cy="85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8348" name="Rectangle 154"/>
            <p:cNvSpPr>
              <a:spLocks noChangeAspect="1" noChangeArrowheads="1"/>
            </p:cNvSpPr>
            <p:nvPr/>
          </p:nvSpPr>
          <p:spPr bwMode="auto">
            <a:xfrm>
              <a:off x="3869" y="3563"/>
              <a:ext cx="113" cy="85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8349" name="Rectangle 155"/>
            <p:cNvSpPr>
              <a:spLocks noChangeAspect="1" noChangeArrowheads="1"/>
            </p:cNvSpPr>
            <p:nvPr/>
          </p:nvSpPr>
          <p:spPr bwMode="auto">
            <a:xfrm>
              <a:off x="3878" y="3154"/>
              <a:ext cx="113" cy="85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8350" name="Rectangle 156"/>
            <p:cNvSpPr>
              <a:spLocks noChangeAspect="1" noChangeArrowheads="1"/>
            </p:cNvSpPr>
            <p:nvPr/>
          </p:nvSpPr>
          <p:spPr bwMode="auto">
            <a:xfrm>
              <a:off x="3878" y="3355"/>
              <a:ext cx="113" cy="85"/>
            </a:xfrm>
            <a:prstGeom prst="rect">
              <a:avLst/>
            </a:prstGeom>
            <a:solidFill>
              <a:srgbClr val="000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</p:grpSp>
      <p:sp>
        <p:nvSpPr>
          <p:cNvPr id="738311" name="Text Box 159"/>
          <p:cNvSpPr txBox="1">
            <a:spLocks noChangeArrowheads="1"/>
          </p:cNvSpPr>
          <p:nvPr/>
        </p:nvSpPr>
        <p:spPr bwMode="auto">
          <a:xfrm>
            <a:off x="8162925" y="549275"/>
            <a:ext cx="971550" cy="32702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prstShdw prst="shdw17" dist="17961" dir="2700000">
              <a:schemeClr val="bg1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600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ปี 2558</a:t>
            </a:r>
          </a:p>
        </p:txBody>
      </p:sp>
      <p:sp>
        <p:nvSpPr>
          <p:cNvPr id="738312" name="Text Box 303"/>
          <p:cNvSpPr txBox="1">
            <a:spLocks noChangeArrowheads="1"/>
          </p:cNvSpPr>
          <p:nvPr/>
        </p:nvSpPr>
        <p:spPr bwMode="auto">
          <a:xfrm>
            <a:off x="2857500" y="2214563"/>
            <a:ext cx="6477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graphicFrame>
        <p:nvGraphicFramePr>
          <p:cNvPr id="13593" name="Group 281"/>
          <p:cNvGraphicFramePr>
            <a:graphicFrameLocks noGrp="1"/>
          </p:cNvGraphicFramePr>
          <p:nvPr/>
        </p:nvGraphicFramePr>
        <p:xfrm>
          <a:off x="2825750" y="5838825"/>
          <a:ext cx="3143249" cy="928688"/>
        </p:xfrm>
        <a:graphic>
          <a:graphicData uri="http://schemas.openxmlformats.org/drawingml/2006/table">
            <a:tbl>
              <a:tblPr/>
              <a:tblGrid>
                <a:gridCol w="562273"/>
                <a:gridCol w="969652"/>
                <a:gridCol w="369169"/>
                <a:gridCol w="876436"/>
                <a:gridCol w="365719"/>
              </a:tblGrid>
              <a:tr h="396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ปี พ.ศ.</a:t>
                      </a:r>
                    </a:p>
                  </a:txBody>
                  <a:tcPr marL="91439" marR="91439" marT="45764" marB="457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ปริมาตรน้ำ (ล้าน ลบ.ม.)</a:t>
                      </a: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น้ำใช้การ (ล้าน ลบ.ม.)</a:t>
                      </a: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2651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4" marB="457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38,292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14,789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266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2558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3" marB="457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43,508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3" marB="457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3" marB="457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20,005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3" marB="457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43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3" marB="4576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sp>
        <p:nvSpPr>
          <p:cNvPr id="738339" name="Text Box 303"/>
          <p:cNvSpPr txBox="1">
            <a:spLocks noChangeArrowheads="1"/>
          </p:cNvSpPr>
          <p:nvPr/>
        </p:nvSpPr>
        <p:spPr bwMode="auto">
          <a:xfrm>
            <a:off x="7572375" y="2143125"/>
            <a:ext cx="647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grpSp>
        <p:nvGrpSpPr>
          <p:cNvPr id="738340" name="Group 151"/>
          <p:cNvGrpSpPr>
            <a:grpSpLocks/>
          </p:cNvGrpSpPr>
          <p:nvPr/>
        </p:nvGrpSpPr>
        <p:grpSpPr bwMode="auto">
          <a:xfrm>
            <a:off x="6684963" y="4387850"/>
            <a:ext cx="2787650" cy="1268413"/>
            <a:chOff x="3869" y="3105"/>
            <a:chExt cx="1756" cy="799"/>
          </a:xfrm>
        </p:grpSpPr>
        <p:sp>
          <p:nvSpPr>
            <p:cNvPr id="738341" name="Text Box 162"/>
            <p:cNvSpPr txBox="1">
              <a:spLocks noChangeArrowheads="1"/>
            </p:cNvSpPr>
            <p:nvPr/>
          </p:nvSpPr>
          <p:spPr bwMode="auto">
            <a:xfrm>
              <a:off x="4059" y="3105"/>
              <a:ext cx="1566" cy="79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6C6158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th-TH" sz="14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81% </a:t>
              </a:r>
              <a:r>
                <a:rPr lang="th-TH" altLang="th-TH" sz="14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ขึ้นไป  เกณฑ์น้ำดีมาก  4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51</a:t>
              </a:r>
              <a:r>
                <a:rPr lang="en-US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- </a:t>
              </a: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80</a:t>
              </a:r>
              <a:r>
                <a:rPr lang="en-US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%</a:t>
              </a: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  เกณฑ์น้ำดี       17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31 - </a:t>
              </a:r>
              <a:r>
                <a:rPr lang="th-TH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5</a:t>
              </a:r>
              <a:r>
                <a:rPr lang="en-US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0%</a:t>
              </a:r>
              <a:r>
                <a:rPr lang="th-TH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   เกณฑ์น้ำพอใช้  10 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 b="1">
                  <a:solidFill>
                    <a:srgbClr val="FF9933"/>
                  </a:solidFill>
                  <a:latin typeface="Cordia New" pitchFamily="34" charset="-34"/>
                </a:rPr>
                <a:t>≤</a:t>
              </a:r>
              <a:r>
                <a:rPr lang="en-US" altLang="th-TH" sz="14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30% </a:t>
              </a:r>
              <a:r>
                <a:rPr lang="th-TH" altLang="th-TH" sz="14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    เกณฑ์น้ำน้อย    2  แห่ง</a:t>
              </a:r>
            </a:p>
          </p:txBody>
        </p:sp>
        <p:sp>
          <p:nvSpPr>
            <p:cNvPr id="738342" name="Rectangle 153"/>
            <p:cNvSpPr>
              <a:spLocks noChangeAspect="1" noChangeArrowheads="1"/>
            </p:cNvSpPr>
            <p:nvPr/>
          </p:nvSpPr>
          <p:spPr bwMode="auto">
            <a:xfrm>
              <a:off x="3869" y="3751"/>
              <a:ext cx="113" cy="85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8343" name="Rectangle 154"/>
            <p:cNvSpPr>
              <a:spLocks noChangeAspect="1" noChangeArrowheads="1"/>
            </p:cNvSpPr>
            <p:nvPr/>
          </p:nvSpPr>
          <p:spPr bwMode="auto">
            <a:xfrm>
              <a:off x="3869" y="3563"/>
              <a:ext cx="113" cy="85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8344" name="Rectangle 155"/>
            <p:cNvSpPr>
              <a:spLocks noChangeAspect="1" noChangeArrowheads="1"/>
            </p:cNvSpPr>
            <p:nvPr/>
          </p:nvSpPr>
          <p:spPr bwMode="auto">
            <a:xfrm>
              <a:off x="3878" y="3154"/>
              <a:ext cx="113" cy="85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8345" name="Rectangle 156"/>
            <p:cNvSpPr>
              <a:spLocks noChangeAspect="1" noChangeArrowheads="1"/>
            </p:cNvSpPr>
            <p:nvPr/>
          </p:nvSpPr>
          <p:spPr bwMode="auto">
            <a:xfrm>
              <a:off x="3878" y="3355"/>
              <a:ext cx="113" cy="85"/>
            </a:xfrm>
            <a:prstGeom prst="rect">
              <a:avLst/>
            </a:prstGeom>
            <a:solidFill>
              <a:srgbClr val="000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330" name="กลุ่ม 229"/>
          <p:cNvGrpSpPr>
            <a:grpSpLocks/>
          </p:cNvGrpSpPr>
          <p:nvPr/>
        </p:nvGrpSpPr>
        <p:grpSpPr bwMode="auto">
          <a:xfrm>
            <a:off x="11113" y="550863"/>
            <a:ext cx="4489450" cy="6307137"/>
            <a:chOff x="0" y="550863"/>
            <a:chExt cx="4489442" cy="6307137"/>
          </a:xfrm>
        </p:grpSpPr>
        <p:sp>
          <p:nvSpPr>
            <p:cNvPr id="739480" name="Freeform 306"/>
            <p:cNvSpPr>
              <a:spLocks noChangeAspect="1"/>
            </p:cNvSpPr>
            <p:nvPr/>
          </p:nvSpPr>
          <p:spPr bwMode="auto">
            <a:xfrm>
              <a:off x="2675675" y="3672909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pic>
          <p:nvPicPr>
            <p:cNvPr id="739481" name="Picture 6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620713"/>
              <a:ext cx="3468688" cy="623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9482" name="Rectangle 305"/>
            <p:cNvSpPr>
              <a:spLocks noChangeArrowheads="1"/>
            </p:cNvSpPr>
            <p:nvPr/>
          </p:nvSpPr>
          <p:spPr bwMode="auto">
            <a:xfrm>
              <a:off x="2693730" y="2018561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28</a:t>
              </a:r>
            </a:p>
          </p:txBody>
        </p:sp>
        <p:sp>
          <p:nvSpPr>
            <p:cNvPr id="739483" name="Text Box 159"/>
            <p:cNvSpPr txBox="1">
              <a:spLocks noChangeArrowheads="1"/>
            </p:cNvSpPr>
            <p:nvPr/>
          </p:nvSpPr>
          <p:spPr bwMode="auto">
            <a:xfrm>
              <a:off x="0" y="550863"/>
              <a:ext cx="971550" cy="3270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rgbClr val="990000"/>
              </a:prst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ปี 2559</a:t>
              </a:r>
            </a:p>
          </p:txBody>
        </p:sp>
        <p:sp>
          <p:nvSpPr>
            <p:cNvPr id="739484" name="Rectangle 305"/>
            <p:cNvSpPr>
              <a:spLocks noChangeArrowheads="1"/>
            </p:cNvSpPr>
            <p:nvPr/>
          </p:nvSpPr>
          <p:spPr bwMode="auto">
            <a:xfrm>
              <a:off x="1215767" y="980718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24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485" name="Freeform 306"/>
            <p:cNvSpPr>
              <a:spLocks noChangeAspect="1"/>
            </p:cNvSpPr>
            <p:nvPr/>
          </p:nvSpPr>
          <p:spPr bwMode="auto">
            <a:xfrm>
              <a:off x="1157288" y="9429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486" name="Rectangle 252"/>
            <p:cNvSpPr>
              <a:spLocks noChangeArrowheads="1"/>
            </p:cNvSpPr>
            <p:nvPr/>
          </p:nvSpPr>
          <p:spPr bwMode="auto">
            <a:xfrm>
              <a:off x="1489075" y="2619375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9487" name="Rectangle 305"/>
            <p:cNvSpPr>
              <a:spLocks noChangeArrowheads="1"/>
            </p:cNvSpPr>
            <p:nvPr/>
          </p:nvSpPr>
          <p:spPr bwMode="auto">
            <a:xfrm>
              <a:off x="1109405" y="2804756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56</a:t>
              </a:r>
            </a:p>
          </p:txBody>
        </p:sp>
        <p:sp>
          <p:nvSpPr>
            <p:cNvPr id="739488" name="Text Box 303"/>
            <p:cNvSpPr txBox="1">
              <a:spLocks noChangeArrowheads="1"/>
            </p:cNvSpPr>
            <p:nvPr/>
          </p:nvSpPr>
          <p:spPr bwMode="auto">
            <a:xfrm>
              <a:off x="68230" y="2708275"/>
              <a:ext cx="117951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วชิราลงกรณ</a:t>
              </a:r>
            </a:p>
          </p:txBody>
        </p:sp>
        <p:sp>
          <p:nvSpPr>
            <p:cNvPr id="739489" name="Freeform 306"/>
            <p:cNvSpPr>
              <a:spLocks noChangeAspect="1"/>
            </p:cNvSpPr>
            <p:nvPr/>
          </p:nvSpPr>
          <p:spPr bwMode="auto">
            <a:xfrm>
              <a:off x="1063625" y="2852738"/>
              <a:ext cx="395288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490" name="Rectangle 252"/>
            <p:cNvSpPr>
              <a:spLocks noChangeArrowheads="1"/>
            </p:cNvSpPr>
            <p:nvPr/>
          </p:nvSpPr>
          <p:spPr bwMode="auto">
            <a:xfrm>
              <a:off x="1776413" y="2789238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9491" name="Rectangle 305"/>
            <p:cNvSpPr>
              <a:spLocks noChangeArrowheads="1"/>
            </p:cNvSpPr>
            <p:nvPr/>
          </p:nvSpPr>
          <p:spPr bwMode="auto">
            <a:xfrm>
              <a:off x="1396742" y="2974618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72</a:t>
              </a:r>
            </a:p>
          </p:txBody>
        </p:sp>
        <p:sp>
          <p:nvSpPr>
            <p:cNvPr id="739492" name="Text Box 303"/>
            <p:cNvSpPr txBox="1">
              <a:spLocks noChangeArrowheads="1"/>
            </p:cNvSpPr>
            <p:nvPr/>
          </p:nvSpPr>
          <p:spPr bwMode="auto">
            <a:xfrm>
              <a:off x="395288" y="3068638"/>
              <a:ext cx="10350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ศรีนครินทร์</a:t>
              </a:r>
            </a:p>
          </p:txBody>
        </p:sp>
        <p:sp>
          <p:nvSpPr>
            <p:cNvPr id="739493" name="Freeform 306"/>
            <p:cNvSpPr>
              <a:spLocks noChangeAspect="1"/>
            </p:cNvSpPr>
            <p:nvPr/>
          </p:nvSpPr>
          <p:spPr bwMode="auto">
            <a:xfrm>
              <a:off x="1350963" y="3055938"/>
              <a:ext cx="395287" cy="169862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494" name="Rectangle 252"/>
            <p:cNvSpPr>
              <a:spLocks noChangeArrowheads="1"/>
            </p:cNvSpPr>
            <p:nvPr/>
          </p:nvSpPr>
          <p:spPr bwMode="auto">
            <a:xfrm>
              <a:off x="1828800" y="3413125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9495" name="Rectangle 305"/>
            <p:cNvSpPr>
              <a:spLocks noChangeArrowheads="1"/>
            </p:cNvSpPr>
            <p:nvPr/>
          </p:nvSpPr>
          <p:spPr bwMode="auto">
            <a:xfrm>
              <a:off x="1449130" y="3598506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43</a:t>
              </a:r>
            </a:p>
          </p:txBody>
        </p:sp>
        <p:sp>
          <p:nvSpPr>
            <p:cNvPr id="739496" name="Freeform 306"/>
            <p:cNvSpPr>
              <a:spLocks noChangeAspect="1"/>
            </p:cNvSpPr>
            <p:nvPr/>
          </p:nvSpPr>
          <p:spPr bwMode="auto">
            <a:xfrm>
              <a:off x="1403350" y="3573463"/>
              <a:ext cx="395288" cy="2889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497" name="Rectangle 252"/>
            <p:cNvSpPr>
              <a:spLocks noChangeArrowheads="1"/>
            </p:cNvSpPr>
            <p:nvPr/>
          </p:nvSpPr>
          <p:spPr bwMode="auto">
            <a:xfrm>
              <a:off x="1704975" y="1638300"/>
              <a:ext cx="16510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121" tIns="41056" rIns="82121" bIns="41056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th-TH" altLang="th-TH" sz="1100" b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9498" name="Rectangle 305"/>
            <p:cNvSpPr>
              <a:spLocks noChangeArrowheads="1"/>
            </p:cNvSpPr>
            <p:nvPr/>
          </p:nvSpPr>
          <p:spPr bwMode="auto">
            <a:xfrm>
              <a:off x="1325305" y="18236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36</a:t>
              </a:r>
            </a:p>
          </p:txBody>
        </p:sp>
        <p:sp>
          <p:nvSpPr>
            <p:cNvPr id="739499" name="Freeform 306"/>
            <p:cNvSpPr>
              <a:spLocks noChangeAspect="1"/>
            </p:cNvSpPr>
            <p:nvPr/>
          </p:nvSpPr>
          <p:spPr bwMode="auto">
            <a:xfrm>
              <a:off x="1279525" y="1844675"/>
              <a:ext cx="395288" cy="242888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00" name="Rectangle 305"/>
            <p:cNvSpPr>
              <a:spLocks noChangeArrowheads="1"/>
            </p:cNvSpPr>
            <p:nvPr/>
          </p:nvSpPr>
          <p:spPr bwMode="auto">
            <a:xfrm>
              <a:off x="1323717" y="2291993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30</a:t>
              </a:r>
            </a:p>
          </p:txBody>
        </p:sp>
        <p:sp>
          <p:nvSpPr>
            <p:cNvPr id="739501" name="Text Box 303"/>
            <p:cNvSpPr txBox="1">
              <a:spLocks noChangeArrowheads="1"/>
            </p:cNvSpPr>
            <p:nvPr/>
          </p:nvSpPr>
          <p:spPr bwMode="auto">
            <a:xfrm>
              <a:off x="623888" y="2241550"/>
              <a:ext cx="746125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ทับเสลา</a:t>
              </a:r>
            </a:p>
          </p:txBody>
        </p:sp>
        <p:sp>
          <p:nvSpPr>
            <p:cNvPr id="739502" name="Freeform 306"/>
            <p:cNvSpPr>
              <a:spLocks noChangeAspect="1"/>
            </p:cNvSpPr>
            <p:nvPr/>
          </p:nvSpPr>
          <p:spPr bwMode="auto">
            <a:xfrm>
              <a:off x="1266825" y="2311400"/>
              <a:ext cx="395288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03" name="Rectangle 305"/>
            <p:cNvSpPr>
              <a:spLocks noChangeArrowheads="1"/>
            </p:cNvSpPr>
            <p:nvPr/>
          </p:nvSpPr>
          <p:spPr bwMode="auto">
            <a:xfrm>
              <a:off x="1532989" y="2679343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28</a:t>
              </a:r>
            </a:p>
          </p:txBody>
        </p:sp>
        <p:sp>
          <p:nvSpPr>
            <p:cNvPr id="739504" name="Text Box 303"/>
            <p:cNvSpPr txBox="1">
              <a:spLocks noChangeArrowheads="1"/>
            </p:cNvSpPr>
            <p:nvPr/>
          </p:nvSpPr>
          <p:spPr bwMode="auto">
            <a:xfrm>
              <a:off x="1190625" y="2470150"/>
              <a:ext cx="8191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กระเสียว</a:t>
              </a:r>
            </a:p>
          </p:txBody>
        </p:sp>
        <p:sp>
          <p:nvSpPr>
            <p:cNvPr id="739505" name="Freeform 306"/>
            <p:cNvSpPr>
              <a:spLocks noChangeAspect="1"/>
            </p:cNvSpPr>
            <p:nvPr/>
          </p:nvSpPr>
          <p:spPr bwMode="auto">
            <a:xfrm>
              <a:off x="1482725" y="2743200"/>
              <a:ext cx="395288" cy="169863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06" name="Rectangle 305"/>
            <p:cNvSpPr>
              <a:spLocks noChangeArrowheads="1"/>
            </p:cNvSpPr>
            <p:nvPr/>
          </p:nvSpPr>
          <p:spPr bwMode="auto">
            <a:xfrm>
              <a:off x="1901567" y="16077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48</a:t>
              </a:r>
            </a:p>
          </p:txBody>
        </p:sp>
        <p:sp>
          <p:nvSpPr>
            <p:cNvPr id="739507" name="Text Box 303"/>
            <p:cNvSpPr txBox="1">
              <a:spLocks noChangeArrowheads="1"/>
            </p:cNvSpPr>
            <p:nvPr/>
          </p:nvSpPr>
          <p:spPr bwMode="auto">
            <a:xfrm>
              <a:off x="1952625" y="139382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สิริกิติ์</a:t>
              </a:r>
            </a:p>
          </p:txBody>
        </p:sp>
        <p:sp>
          <p:nvSpPr>
            <p:cNvPr id="739508" name="Freeform 306"/>
            <p:cNvSpPr>
              <a:spLocks noChangeAspect="1"/>
            </p:cNvSpPr>
            <p:nvPr/>
          </p:nvSpPr>
          <p:spPr bwMode="auto">
            <a:xfrm>
              <a:off x="1843088" y="1674813"/>
              <a:ext cx="395287" cy="17145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09" name="Rectangle 305"/>
            <p:cNvSpPr>
              <a:spLocks noChangeArrowheads="1"/>
            </p:cNvSpPr>
            <p:nvPr/>
          </p:nvSpPr>
          <p:spPr bwMode="auto">
            <a:xfrm>
              <a:off x="1919030" y="1895117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39</a:t>
              </a:r>
            </a:p>
          </p:txBody>
        </p:sp>
        <p:sp>
          <p:nvSpPr>
            <p:cNvPr id="739510" name="Freeform 306"/>
            <p:cNvSpPr>
              <a:spLocks noChangeAspect="1"/>
            </p:cNvSpPr>
            <p:nvPr/>
          </p:nvSpPr>
          <p:spPr bwMode="auto">
            <a:xfrm>
              <a:off x="1873250" y="1857375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11" name="Rectangle 305"/>
            <p:cNvSpPr>
              <a:spLocks noChangeArrowheads="1"/>
            </p:cNvSpPr>
            <p:nvPr/>
          </p:nvSpPr>
          <p:spPr bwMode="auto">
            <a:xfrm>
              <a:off x="1233709" y="1209318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12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512" name="Text Box 303"/>
            <p:cNvSpPr txBox="1">
              <a:spLocks noChangeArrowheads="1"/>
            </p:cNvSpPr>
            <p:nvPr/>
          </p:nvSpPr>
          <p:spPr bwMode="auto">
            <a:xfrm>
              <a:off x="636853" y="1158875"/>
              <a:ext cx="68738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แม่กวง</a:t>
              </a:r>
            </a:p>
          </p:txBody>
        </p:sp>
        <p:sp>
          <p:nvSpPr>
            <p:cNvPr id="739513" name="Freeform 306"/>
            <p:cNvSpPr>
              <a:spLocks noChangeAspect="1"/>
            </p:cNvSpPr>
            <p:nvPr/>
          </p:nvSpPr>
          <p:spPr bwMode="auto">
            <a:xfrm>
              <a:off x="1198563" y="11842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14" name="Rectangle 305"/>
            <p:cNvSpPr>
              <a:spLocks noChangeArrowheads="1"/>
            </p:cNvSpPr>
            <p:nvPr/>
          </p:nvSpPr>
          <p:spPr bwMode="auto">
            <a:xfrm>
              <a:off x="1541204" y="1175981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15</a:t>
              </a:r>
            </a:p>
          </p:txBody>
        </p:sp>
        <p:sp>
          <p:nvSpPr>
            <p:cNvPr id="739515" name="Freeform 306"/>
            <p:cNvSpPr>
              <a:spLocks noChangeAspect="1"/>
            </p:cNvSpPr>
            <p:nvPr/>
          </p:nvSpPr>
          <p:spPr bwMode="auto">
            <a:xfrm>
              <a:off x="1500188" y="114300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16" name="Rectangle 305"/>
            <p:cNvSpPr>
              <a:spLocks noChangeArrowheads="1"/>
            </p:cNvSpPr>
            <p:nvPr/>
          </p:nvSpPr>
          <p:spPr bwMode="auto">
            <a:xfrm>
              <a:off x="1469769" y="1463318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26</a:t>
              </a:r>
            </a:p>
          </p:txBody>
        </p:sp>
        <p:sp>
          <p:nvSpPr>
            <p:cNvPr id="739517" name="Rectangle 305"/>
            <p:cNvSpPr>
              <a:spLocks noChangeArrowheads="1"/>
            </p:cNvSpPr>
            <p:nvPr/>
          </p:nvSpPr>
          <p:spPr bwMode="auto">
            <a:xfrm>
              <a:off x="1579305" y="4014431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28</a:t>
              </a:r>
            </a:p>
          </p:txBody>
        </p:sp>
        <p:sp>
          <p:nvSpPr>
            <p:cNvPr id="739518" name="Freeform 306"/>
            <p:cNvSpPr>
              <a:spLocks noChangeAspect="1"/>
            </p:cNvSpPr>
            <p:nvPr/>
          </p:nvSpPr>
          <p:spPr bwMode="auto">
            <a:xfrm>
              <a:off x="1533525" y="3976688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19" name="Rectangle 305"/>
            <p:cNvSpPr>
              <a:spLocks noChangeArrowheads="1"/>
            </p:cNvSpPr>
            <p:nvPr/>
          </p:nvSpPr>
          <p:spPr bwMode="auto">
            <a:xfrm>
              <a:off x="2261930" y="6444893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70</a:t>
              </a:r>
            </a:p>
          </p:txBody>
        </p:sp>
        <p:sp>
          <p:nvSpPr>
            <p:cNvPr id="739520" name="Text Box 303"/>
            <p:cNvSpPr txBox="1">
              <a:spLocks noChangeArrowheads="1"/>
            </p:cNvSpPr>
            <p:nvPr/>
          </p:nvSpPr>
          <p:spPr bwMode="auto">
            <a:xfrm>
              <a:off x="1559852" y="6405083"/>
              <a:ext cx="747712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บางลาง</a:t>
              </a:r>
            </a:p>
          </p:txBody>
        </p:sp>
        <p:sp>
          <p:nvSpPr>
            <p:cNvPr id="739521" name="Freeform 306"/>
            <p:cNvSpPr>
              <a:spLocks noChangeAspect="1"/>
            </p:cNvSpPr>
            <p:nvPr/>
          </p:nvSpPr>
          <p:spPr bwMode="auto">
            <a:xfrm>
              <a:off x="2216150" y="640715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22" name="Rectangle 305"/>
            <p:cNvSpPr>
              <a:spLocks noChangeArrowheads="1"/>
            </p:cNvSpPr>
            <p:nvPr/>
          </p:nvSpPr>
          <p:spPr bwMode="auto">
            <a:xfrm>
              <a:off x="1241167" y="5266968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80</a:t>
              </a:r>
            </a:p>
          </p:txBody>
        </p:sp>
        <p:sp>
          <p:nvSpPr>
            <p:cNvPr id="739523" name="Text Box 303"/>
            <p:cNvSpPr txBox="1">
              <a:spLocks noChangeArrowheads="1"/>
            </p:cNvSpPr>
            <p:nvPr/>
          </p:nvSpPr>
          <p:spPr bwMode="auto">
            <a:xfrm>
              <a:off x="318757" y="5216525"/>
              <a:ext cx="950913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รัชชประภา</a:t>
              </a:r>
            </a:p>
          </p:txBody>
        </p:sp>
        <p:sp>
          <p:nvSpPr>
            <p:cNvPr id="739524" name="Freeform 306"/>
            <p:cNvSpPr>
              <a:spLocks noChangeAspect="1"/>
            </p:cNvSpPr>
            <p:nvPr/>
          </p:nvSpPr>
          <p:spPr bwMode="auto">
            <a:xfrm>
              <a:off x="1195388" y="522922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25" name="Rectangle 305"/>
            <p:cNvSpPr>
              <a:spLocks noChangeArrowheads="1"/>
            </p:cNvSpPr>
            <p:nvPr/>
          </p:nvSpPr>
          <p:spPr bwMode="auto">
            <a:xfrm>
              <a:off x="3126010" y="2072829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41</a:t>
              </a:r>
            </a:p>
          </p:txBody>
        </p:sp>
        <p:sp>
          <p:nvSpPr>
            <p:cNvPr id="739526" name="Freeform 306"/>
            <p:cNvSpPr>
              <a:spLocks noChangeAspect="1"/>
            </p:cNvSpPr>
            <p:nvPr/>
          </p:nvSpPr>
          <p:spPr bwMode="auto">
            <a:xfrm>
              <a:off x="3071802" y="2071662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27" name="Rectangle 305"/>
            <p:cNvSpPr>
              <a:spLocks noChangeArrowheads="1"/>
            </p:cNvSpPr>
            <p:nvPr/>
          </p:nvSpPr>
          <p:spPr bwMode="auto">
            <a:xfrm>
              <a:off x="2693730" y="1750656"/>
              <a:ext cx="313253" cy="2213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23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528" name="Text Box 303"/>
            <p:cNvSpPr txBox="1">
              <a:spLocks noChangeArrowheads="1"/>
            </p:cNvSpPr>
            <p:nvPr/>
          </p:nvSpPr>
          <p:spPr bwMode="auto">
            <a:xfrm>
              <a:off x="2338388" y="1484313"/>
              <a:ext cx="936625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ห้วยหลวง</a:t>
              </a:r>
            </a:p>
          </p:txBody>
        </p:sp>
        <p:sp>
          <p:nvSpPr>
            <p:cNvPr id="739529" name="Freeform 306"/>
            <p:cNvSpPr>
              <a:spLocks noChangeAspect="1"/>
            </p:cNvSpPr>
            <p:nvPr/>
          </p:nvSpPr>
          <p:spPr bwMode="auto">
            <a:xfrm>
              <a:off x="2647950" y="1712913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30" name="Freeform 306"/>
            <p:cNvSpPr>
              <a:spLocks noChangeAspect="1"/>
            </p:cNvSpPr>
            <p:nvPr/>
          </p:nvSpPr>
          <p:spPr bwMode="auto">
            <a:xfrm>
              <a:off x="2676512" y="1928802"/>
              <a:ext cx="357190" cy="357188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31" name="Rectangle 305"/>
            <p:cNvSpPr>
              <a:spLocks noChangeArrowheads="1"/>
            </p:cNvSpPr>
            <p:nvPr/>
          </p:nvSpPr>
          <p:spPr bwMode="auto">
            <a:xfrm>
              <a:off x="3196967" y="18236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35</a:t>
              </a:r>
            </a:p>
          </p:txBody>
        </p:sp>
        <p:sp>
          <p:nvSpPr>
            <p:cNvPr id="739532" name="Text Box 303"/>
            <p:cNvSpPr txBox="1">
              <a:spLocks noChangeArrowheads="1"/>
            </p:cNvSpPr>
            <p:nvPr/>
          </p:nvSpPr>
          <p:spPr bwMode="auto">
            <a:xfrm>
              <a:off x="3130550" y="155733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น้ำอูน</a:t>
              </a:r>
            </a:p>
          </p:txBody>
        </p:sp>
        <p:sp>
          <p:nvSpPr>
            <p:cNvPr id="739533" name="Freeform 306"/>
            <p:cNvSpPr>
              <a:spLocks noChangeAspect="1"/>
            </p:cNvSpPr>
            <p:nvPr/>
          </p:nvSpPr>
          <p:spPr bwMode="auto">
            <a:xfrm>
              <a:off x="3151188" y="17859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34" name="Rectangle 305"/>
            <p:cNvSpPr>
              <a:spLocks noChangeArrowheads="1"/>
            </p:cNvSpPr>
            <p:nvPr/>
          </p:nvSpPr>
          <p:spPr bwMode="auto">
            <a:xfrm>
              <a:off x="3485892" y="20395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40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535" name="Text Box 303"/>
            <p:cNvSpPr txBox="1">
              <a:spLocks noChangeArrowheads="1"/>
            </p:cNvSpPr>
            <p:nvPr/>
          </p:nvSpPr>
          <p:spPr bwMode="auto">
            <a:xfrm>
              <a:off x="3568700" y="183038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น้ำพุง</a:t>
              </a:r>
            </a:p>
          </p:txBody>
        </p:sp>
        <p:sp>
          <p:nvSpPr>
            <p:cNvPr id="739536" name="Freeform 306"/>
            <p:cNvSpPr>
              <a:spLocks noChangeAspect="1"/>
            </p:cNvSpPr>
            <p:nvPr/>
          </p:nvSpPr>
          <p:spPr bwMode="auto">
            <a:xfrm>
              <a:off x="3440113" y="2001838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37" name="Rectangle 305"/>
            <p:cNvSpPr>
              <a:spLocks noChangeArrowheads="1"/>
            </p:cNvSpPr>
            <p:nvPr/>
          </p:nvSpPr>
          <p:spPr bwMode="auto">
            <a:xfrm>
              <a:off x="3917692" y="2758718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65</a:t>
              </a:r>
            </a:p>
          </p:txBody>
        </p:sp>
        <p:sp>
          <p:nvSpPr>
            <p:cNvPr id="739538" name="Text Box 303"/>
            <p:cNvSpPr txBox="1">
              <a:spLocks noChangeArrowheads="1"/>
            </p:cNvSpPr>
            <p:nvPr/>
          </p:nvSpPr>
          <p:spPr bwMode="auto">
            <a:xfrm>
              <a:off x="3719513" y="2524125"/>
              <a:ext cx="719137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สิรินธร</a:t>
              </a:r>
            </a:p>
          </p:txBody>
        </p:sp>
        <p:sp>
          <p:nvSpPr>
            <p:cNvPr id="739539" name="Freeform 306"/>
            <p:cNvSpPr>
              <a:spLocks noChangeAspect="1"/>
            </p:cNvSpPr>
            <p:nvPr/>
          </p:nvSpPr>
          <p:spPr bwMode="auto">
            <a:xfrm>
              <a:off x="3871913" y="2720975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40" name="Rectangle 305"/>
            <p:cNvSpPr>
              <a:spLocks noChangeArrowheads="1"/>
            </p:cNvSpPr>
            <p:nvPr/>
          </p:nvSpPr>
          <p:spPr bwMode="auto">
            <a:xfrm>
              <a:off x="1979355" y="3644543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35</a:t>
              </a:r>
            </a:p>
          </p:txBody>
        </p:sp>
        <p:sp>
          <p:nvSpPr>
            <p:cNvPr id="739541" name="Text Box 303"/>
            <p:cNvSpPr txBox="1">
              <a:spLocks noChangeArrowheads="1"/>
            </p:cNvSpPr>
            <p:nvPr/>
          </p:nvSpPr>
          <p:spPr bwMode="auto">
            <a:xfrm>
              <a:off x="1762125" y="3421361"/>
              <a:ext cx="71913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บางพระ</a:t>
              </a:r>
            </a:p>
          </p:txBody>
        </p:sp>
        <p:sp>
          <p:nvSpPr>
            <p:cNvPr id="739542" name="Freeform 306"/>
            <p:cNvSpPr>
              <a:spLocks noChangeAspect="1"/>
            </p:cNvSpPr>
            <p:nvPr/>
          </p:nvSpPr>
          <p:spPr bwMode="auto">
            <a:xfrm>
              <a:off x="1931988" y="3703638"/>
              <a:ext cx="395287" cy="192087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43" name="Rectangle 305"/>
            <p:cNvSpPr>
              <a:spLocks noChangeArrowheads="1"/>
            </p:cNvSpPr>
            <p:nvPr/>
          </p:nvSpPr>
          <p:spPr bwMode="auto">
            <a:xfrm>
              <a:off x="2323048" y="3623906"/>
              <a:ext cx="313253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95</a:t>
              </a:r>
            </a:p>
          </p:txBody>
        </p:sp>
        <p:sp>
          <p:nvSpPr>
            <p:cNvPr id="739544" name="Text Box 303"/>
            <p:cNvSpPr txBox="1">
              <a:spLocks noChangeArrowheads="1"/>
            </p:cNvSpPr>
            <p:nvPr/>
          </p:nvSpPr>
          <p:spPr bwMode="auto">
            <a:xfrm>
              <a:off x="2125076" y="3888440"/>
              <a:ext cx="100806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หนองปลาไหล</a:t>
              </a:r>
            </a:p>
          </p:txBody>
        </p:sp>
        <p:sp>
          <p:nvSpPr>
            <p:cNvPr id="739545" name="Freeform 306"/>
            <p:cNvSpPr>
              <a:spLocks noChangeAspect="1"/>
            </p:cNvSpPr>
            <p:nvPr/>
          </p:nvSpPr>
          <p:spPr bwMode="auto">
            <a:xfrm>
              <a:off x="2287588" y="3586163"/>
              <a:ext cx="395287" cy="2889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46" name="Rectangle 302"/>
            <p:cNvSpPr>
              <a:spLocks noChangeArrowheads="1"/>
            </p:cNvSpPr>
            <p:nvPr/>
          </p:nvSpPr>
          <p:spPr bwMode="auto">
            <a:xfrm>
              <a:off x="2699120" y="3695342"/>
              <a:ext cx="313253" cy="2213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FFFF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93</a:t>
              </a:r>
              <a:endParaRPr lang="th-TH" altLang="th-TH" sz="900" b="1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547" name="Text Box 303"/>
            <p:cNvSpPr txBox="1">
              <a:spLocks noChangeArrowheads="1"/>
            </p:cNvSpPr>
            <p:nvPr/>
          </p:nvSpPr>
          <p:spPr bwMode="auto">
            <a:xfrm>
              <a:off x="3060689" y="3643314"/>
              <a:ext cx="719138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ประแสร์</a:t>
              </a:r>
            </a:p>
          </p:txBody>
        </p:sp>
        <p:sp>
          <p:nvSpPr>
            <p:cNvPr id="739548" name="Rectangle 305"/>
            <p:cNvSpPr>
              <a:spLocks noChangeArrowheads="1"/>
            </p:cNvSpPr>
            <p:nvPr/>
          </p:nvSpPr>
          <p:spPr bwMode="auto">
            <a:xfrm>
              <a:off x="2220804" y="3119081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60</a:t>
              </a:r>
            </a:p>
          </p:txBody>
        </p:sp>
        <p:sp>
          <p:nvSpPr>
            <p:cNvPr id="739549" name="Rectangle 305"/>
            <p:cNvSpPr>
              <a:spLocks noChangeArrowheads="1"/>
            </p:cNvSpPr>
            <p:nvPr/>
          </p:nvSpPr>
          <p:spPr bwMode="auto">
            <a:xfrm>
              <a:off x="2614354" y="3334981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39</a:t>
              </a:r>
            </a:p>
          </p:txBody>
        </p:sp>
        <p:sp>
          <p:nvSpPr>
            <p:cNvPr id="739550" name="Text Box 303"/>
            <p:cNvSpPr txBox="1">
              <a:spLocks noChangeArrowheads="1"/>
            </p:cNvSpPr>
            <p:nvPr/>
          </p:nvSpPr>
          <p:spPr bwMode="auto">
            <a:xfrm>
              <a:off x="2914650" y="3284538"/>
              <a:ext cx="86360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คลองสียัด</a:t>
              </a:r>
            </a:p>
          </p:txBody>
        </p:sp>
        <p:sp>
          <p:nvSpPr>
            <p:cNvPr id="739551" name="Freeform 306"/>
            <p:cNvSpPr>
              <a:spLocks noChangeAspect="1"/>
            </p:cNvSpPr>
            <p:nvPr/>
          </p:nvSpPr>
          <p:spPr bwMode="auto">
            <a:xfrm>
              <a:off x="2576513" y="3357563"/>
              <a:ext cx="395287" cy="2159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52" name="Rectangle 305"/>
            <p:cNvSpPr>
              <a:spLocks noChangeArrowheads="1"/>
            </p:cNvSpPr>
            <p:nvPr/>
          </p:nvSpPr>
          <p:spPr bwMode="auto">
            <a:xfrm>
              <a:off x="2404805" y="2184043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49</a:t>
              </a:r>
            </a:p>
          </p:txBody>
        </p:sp>
        <p:sp>
          <p:nvSpPr>
            <p:cNvPr id="739553" name="Text Box 303"/>
            <p:cNvSpPr txBox="1">
              <a:spLocks noChangeArrowheads="1"/>
            </p:cNvSpPr>
            <p:nvPr/>
          </p:nvSpPr>
          <p:spPr bwMode="auto">
            <a:xfrm>
              <a:off x="2195513" y="2349500"/>
              <a:ext cx="7191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จุฬาภรณ์</a:t>
              </a:r>
            </a:p>
          </p:txBody>
        </p:sp>
        <p:sp>
          <p:nvSpPr>
            <p:cNvPr id="739554" name="Freeform 306"/>
            <p:cNvSpPr>
              <a:spLocks noChangeAspect="1"/>
            </p:cNvSpPr>
            <p:nvPr/>
          </p:nvSpPr>
          <p:spPr bwMode="auto">
            <a:xfrm>
              <a:off x="2359025" y="214630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55" name="Rectangle 305"/>
            <p:cNvSpPr>
              <a:spLocks noChangeArrowheads="1"/>
            </p:cNvSpPr>
            <p:nvPr/>
          </p:nvSpPr>
          <p:spPr bwMode="auto">
            <a:xfrm>
              <a:off x="2083336" y="2819043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48</a:t>
              </a:r>
            </a:p>
          </p:txBody>
        </p:sp>
        <p:sp>
          <p:nvSpPr>
            <p:cNvPr id="739556" name="Text Box 303"/>
            <p:cNvSpPr txBox="1">
              <a:spLocks noChangeArrowheads="1"/>
            </p:cNvSpPr>
            <p:nvPr/>
          </p:nvSpPr>
          <p:spPr bwMode="auto">
            <a:xfrm>
              <a:off x="1906588" y="2565400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ป่าสัก</a:t>
              </a:r>
            </a:p>
          </p:txBody>
        </p:sp>
        <p:sp>
          <p:nvSpPr>
            <p:cNvPr id="739557" name="Freeform 306"/>
            <p:cNvSpPr>
              <a:spLocks noChangeAspect="1"/>
            </p:cNvSpPr>
            <p:nvPr/>
          </p:nvSpPr>
          <p:spPr bwMode="auto">
            <a:xfrm>
              <a:off x="2046288" y="278130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58" name="Text Box 322"/>
            <p:cNvSpPr txBox="1">
              <a:spLocks noChangeArrowheads="1"/>
            </p:cNvSpPr>
            <p:nvPr/>
          </p:nvSpPr>
          <p:spPr bwMode="auto">
            <a:xfrm rot="-2299759">
              <a:off x="2378075" y="2528888"/>
              <a:ext cx="735013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ลำตะคอง</a:t>
              </a:r>
            </a:p>
          </p:txBody>
        </p:sp>
        <p:sp>
          <p:nvSpPr>
            <p:cNvPr id="739559" name="Text Box 322"/>
            <p:cNvSpPr txBox="1">
              <a:spLocks noChangeArrowheads="1"/>
            </p:cNvSpPr>
            <p:nvPr/>
          </p:nvSpPr>
          <p:spPr bwMode="auto">
            <a:xfrm rot="-2299759">
              <a:off x="2617788" y="2630488"/>
              <a:ext cx="8604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ลำพระเพลิง</a:t>
              </a:r>
            </a:p>
          </p:txBody>
        </p:sp>
        <p:sp>
          <p:nvSpPr>
            <p:cNvPr id="739560" name="Text Box 322"/>
            <p:cNvSpPr txBox="1">
              <a:spLocks noChangeArrowheads="1"/>
            </p:cNvSpPr>
            <p:nvPr/>
          </p:nvSpPr>
          <p:spPr bwMode="auto">
            <a:xfrm rot="-2299759">
              <a:off x="2949575" y="2687638"/>
              <a:ext cx="5683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มูลบน</a:t>
              </a:r>
            </a:p>
          </p:txBody>
        </p:sp>
        <p:sp>
          <p:nvSpPr>
            <p:cNvPr id="739561" name="Text Box 322"/>
            <p:cNvSpPr txBox="1">
              <a:spLocks noChangeArrowheads="1"/>
            </p:cNvSpPr>
            <p:nvPr/>
          </p:nvSpPr>
          <p:spPr bwMode="auto">
            <a:xfrm rot="-2299759">
              <a:off x="3219450" y="2679700"/>
              <a:ext cx="63817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ลำแซะ</a:t>
              </a:r>
            </a:p>
          </p:txBody>
        </p:sp>
        <p:sp>
          <p:nvSpPr>
            <p:cNvPr id="739562" name="Rectangle 305"/>
            <p:cNvSpPr>
              <a:spLocks noChangeArrowheads="1"/>
            </p:cNvSpPr>
            <p:nvPr/>
          </p:nvSpPr>
          <p:spPr bwMode="auto">
            <a:xfrm>
              <a:off x="2444492" y="2860318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38</a:t>
              </a:r>
            </a:p>
          </p:txBody>
        </p:sp>
        <p:sp>
          <p:nvSpPr>
            <p:cNvPr id="739563" name="Freeform 306"/>
            <p:cNvSpPr>
              <a:spLocks noChangeAspect="1"/>
            </p:cNvSpPr>
            <p:nvPr/>
          </p:nvSpPr>
          <p:spPr bwMode="auto">
            <a:xfrm>
              <a:off x="2398713" y="2911475"/>
              <a:ext cx="395287" cy="18415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64" name="Rectangle 305"/>
            <p:cNvSpPr>
              <a:spLocks noChangeArrowheads="1"/>
            </p:cNvSpPr>
            <p:nvPr/>
          </p:nvSpPr>
          <p:spPr bwMode="auto">
            <a:xfrm>
              <a:off x="3323967" y="2961918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33</a:t>
              </a:r>
              <a:endParaRPr lang="th-TH" altLang="th-TH" sz="9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565" name="Freeform 306"/>
            <p:cNvSpPr>
              <a:spLocks noChangeAspect="1"/>
            </p:cNvSpPr>
            <p:nvPr/>
          </p:nvSpPr>
          <p:spPr bwMode="auto">
            <a:xfrm>
              <a:off x="3267075" y="2997200"/>
              <a:ext cx="395288" cy="2032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66" name="Rectangle 305"/>
            <p:cNvSpPr>
              <a:spLocks noChangeArrowheads="1"/>
            </p:cNvSpPr>
            <p:nvPr/>
          </p:nvSpPr>
          <p:spPr bwMode="auto">
            <a:xfrm>
              <a:off x="2668330" y="3022243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78</a:t>
              </a:r>
              <a:endParaRPr lang="th-TH" altLang="th-TH" sz="900" b="1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endParaRPr>
            </a:p>
          </p:txBody>
        </p:sp>
        <p:sp>
          <p:nvSpPr>
            <p:cNvPr id="739567" name="Freeform 306"/>
            <p:cNvSpPr>
              <a:spLocks noChangeAspect="1"/>
            </p:cNvSpPr>
            <p:nvPr/>
          </p:nvSpPr>
          <p:spPr bwMode="auto">
            <a:xfrm>
              <a:off x="2627313" y="3068638"/>
              <a:ext cx="395287" cy="192087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68" name="Rectangle 305"/>
            <p:cNvSpPr>
              <a:spLocks noChangeArrowheads="1"/>
            </p:cNvSpPr>
            <p:nvPr/>
          </p:nvSpPr>
          <p:spPr bwMode="auto">
            <a:xfrm>
              <a:off x="2987417" y="2961918"/>
              <a:ext cx="313253" cy="22137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rgbClr val="000000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33</a:t>
              </a:r>
            </a:p>
          </p:txBody>
        </p:sp>
        <p:sp>
          <p:nvSpPr>
            <p:cNvPr id="739569" name="Freeform 306"/>
            <p:cNvSpPr>
              <a:spLocks noChangeAspect="1"/>
            </p:cNvSpPr>
            <p:nvPr/>
          </p:nvSpPr>
          <p:spPr bwMode="auto">
            <a:xfrm>
              <a:off x="2935288" y="2997200"/>
              <a:ext cx="395287" cy="203200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70" name="Rectangle 305"/>
            <p:cNvSpPr>
              <a:spLocks noChangeArrowheads="1"/>
            </p:cNvSpPr>
            <p:nvPr/>
          </p:nvSpPr>
          <p:spPr bwMode="auto">
            <a:xfrm>
              <a:off x="3670042" y="2919056"/>
              <a:ext cx="313253" cy="2213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87" tIns="41038" rIns="82087" bIns="41038" anchor="ctr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900" b="1">
                  <a:solidFill>
                    <a:schemeClr val="bg1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54</a:t>
              </a:r>
            </a:p>
          </p:txBody>
        </p:sp>
        <p:sp>
          <p:nvSpPr>
            <p:cNvPr id="739571" name="Freeform 306"/>
            <p:cNvSpPr>
              <a:spLocks noChangeAspect="1"/>
            </p:cNvSpPr>
            <p:nvPr/>
          </p:nvSpPr>
          <p:spPr bwMode="auto">
            <a:xfrm>
              <a:off x="3624263" y="2881313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72" name="Text Box 303"/>
            <p:cNvSpPr txBox="1">
              <a:spLocks noChangeArrowheads="1"/>
            </p:cNvSpPr>
            <p:nvPr/>
          </p:nvSpPr>
          <p:spPr bwMode="auto">
            <a:xfrm>
              <a:off x="3489317" y="3071810"/>
              <a:ext cx="1000125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ลำนางรอง</a:t>
              </a:r>
            </a:p>
          </p:txBody>
        </p:sp>
        <p:sp>
          <p:nvSpPr>
            <p:cNvPr id="739573" name="Freeform 306"/>
            <p:cNvSpPr>
              <a:spLocks noChangeAspect="1"/>
            </p:cNvSpPr>
            <p:nvPr/>
          </p:nvSpPr>
          <p:spPr bwMode="auto">
            <a:xfrm>
              <a:off x="1428750" y="1428750"/>
              <a:ext cx="395288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74" name="Rectangle 361"/>
            <p:cNvSpPr>
              <a:spLocks noChangeArrowheads="1"/>
            </p:cNvSpPr>
            <p:nvPr/>
          </p:nvSpPr>
          <p:spPr bwMode="auto">
            <a:xfrm>
              <a:off x="2163625" y="623330"/>
              <a:ext cx="1948283" cy="3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072" tIns="41032" rIns="82072" bIns="41032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20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Cordia New" pitchFamily="34" charset="-34"/>
                </a:rPr>
                <a:t>27 ม.ค. 59(ปริมาตรน้ำ)</a:t>
              </a:r>
            </a:p>
          </p:txBody>
        </p:sp>
        <p:sp>
          <p:nvSpPr>
            <p:cNvPr id="739575" name="Text Box 303"/>
            <p:cNvSpPr txBox="1">
              <a:spLocks noChangeArrowheads="1"/>
            </p:cNvSpPr>
            <p:nvPr/>
          </p:nvSpPr>
          <p:spPr bwMode="auto">
            <a:xfrm>
              <a:off x="2174493" y="1982730"/>
              <a:ext cx="7207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อุบลรัตน์</a:t>
              </a:r>
            </a:p>
          </p:txBody>
        </p:sp>
        <p:sp>
          <p:nvSpPr>
            <p:cNvPr id="739576" name="Freeform 306"/>
            <p:cNvSpPr>
              <a:spLocks noChangeAspect="1"/>
            </p:cNvSpPr>
            <p:nvPr/>
          </p:nvSpPr>
          <p:spPr bwMode="auto">
            <a:xfrm>
              <a:off x="2176446" y="3071810"/>
              <a:ext cx="395287" cy="276225"/>
            </a:xfrm>
            <a:custGeom>
              <a:avLst/>
              <a:gdLst>
                <a:gd name="T0" fmla="*/ 2147483647 w 453"/>
                <a:gd name="T1" fmla="*/ 2147483647 h 558"/>
                <a:gd name="T2" fmla="*/ 0 w 453"/>
                <a:gd name="T3" fmla="*/ 2147483647 h 558"/>
                <a:gd name="T4" fmla="*/ 2147483647 w 453"/>
                <a:gd name="T5" fmla="*/ 2147483647 h 558"/>
                <a:gd name="T6" fmla="*/ 2147483647 w 453"/>
                <a:gd name="T7" fmla="*/ 2147483647 h 558"/>
                <a:gd name="T8" fmla="*/ 2147483647 w 453"/>
                <a:gd name="T9" fmla="*/ 2147483647 h 558"/>
                <a:gd name="T10" fmla="*/ 2147483647 w 453"/>
                <a:gd name="T11" fmla="*/ 2147483647 h 558"/>
                <a:gd name="T12" fmla="*/ 2147483647 w 453"/>
                <a:gd name="T13" fmla="*/ 2147483647 h 558"/>
                <a:gd name="T14" fmla="*/ 2147483647 w 453"/>
                <a:gd name="T15" fmla="*/ 2147483647 h 558"/>
                <a:gd name="T16" fmla="*/ 2147483647 w 453"/>
                <a:gd name="T17" fmla="*/ 2147483647 h 558"/>
                <a:gd name="T18" fmla="*/ 2147483647 w 453"/>
                <a:gd name="T19" fmla="*/ 2147483647 h 558"/>
                <a:gd name="T20" fmla="*/ 2147483647 w 453"/>
                <a:gd name="T21" fmla="*/ 2147483647 h 558"/>
                <a:gd name="T22" fmla="*/ 2147483647 w 453"/>
                <a:gd name="T23" fmla="*/ 2147483647 h 558"/>
                <a:gd name="T24" fmla="*/ 2147483647 w 453"/>
                <a:gd name="T25" fmla="*/ 2147483647 h 5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3"/>
                <a:gd name="T40" fmla="*/ 0 h 558"/>
                <a:gd name="T41" fmla="*/ 453 w 453"/>
                <a:gd name="T42" fmla="*/ 558 h 5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3" h="558">
                  <a:moveTo>
                    <a:pt x="9" y="134"/>
                  </a:moveTo>
                  <a:cubicBezTo>
                    <a:pt x="21" y="266"/>
                    <a:pt x="0" y="0"/>
                    <a:pt x="0" y="240"/>
                  </a:cubicBezTo>
                  <a:cubicBezTo>
                    <a:pt x="0" y="340"/>
                    <a:pt x="8" y="440"/>
                    <a:pt x="12" y="540"/>
                  </a:cubicBezTo>
                  <a:cubicBezTo>
                    <a:pt x="120" y="526"/>
                    <a:pt x="216" y="539"/>
                    <a:pt x="324" y="552"/>
                  </a:cubicBezTo>
                  <a:cubicBezTo>
                    <a:pt x="388" y="536"/>
                    <a:pt x="422" y="558"/>
                    <a:pt x="444" y="492"/>
                  </a:cubicBezTo>
                  <a:cubicBezTo>
                    <a:pt x="453" y="348"/>
                    <a:pt x="453" y="294"/>
                    <a:pt x="432" y="168"/>
                  </a:cubicBezTo>
                  <a:cubicBezTo>
                    <a:pt x="420" y="172"/>
                    <a:pt x="405" y="171"/>
                    <a:pt x="396" y="180"/>
                  </a:cubicBezTo>
                  <a:cubicBezTo>
                    <a:pt x="387" y="189"/>
                    <a:pt x="387" y="204"/>
                    <a:pt x="384" y="216"/>
                  </a:cubicBezTo>
                  <a:cubicBezTo>
                    <a:pt x="376" y="253"/>
                    <a:pt x="361" y="377"/>
                    <a:pt x="336" y="408"/>
                  </a:cubicBezTo>
                  <a:cubicBezTo>
                    <a:pt x="311" y="439"/>
                    <a:pt x="228" y="456"/>
                    <a:pt x="228" y="456"/>
                  </a:cubicBezTo>
                  <a:cubicBezTo>
                    <a:pt x="200" y="452"/>
                    <a:pt x="170" y="455"/>
                    <a:pt x="144" y="444"/>
                  </a:cubicBezTo>
                  <a:cubicBezTo>
                    <a:pt x="108" y="428"/>
                    <a:pt x="96" y="336"/>
                    <a:pt x="96" y="336"/>
                  </a:cubicBezTo>
                  <a:cubicBezTo>
                    <a:pt x="82" y="211"/>
                    <a:pt x="106" y="205"/>
                    <a:pt x="9" y="134"/>
                  </a:cubicBezTo>
                  <a:close/>
                </a:path>
              </a:pathLst>
            </a:custGeom>
            <a:solidFill>
              <a:srgbClr val="B4A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136" tIns="41064" rIns="82136" bIns="41064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739577" name="Text Box 303"/>
            <p:cNvSpPr txBox="1">
              <a:spLocks noChangeArrowheads="1"/>
            </p:cNvSpPr>
            <p:nvPr/>
          </p:nvSpPr>
          <p:spPr bwMode="auto">
            <a:xfrm>
              <a:off x="1669422" y="2044402"/>
              <a:ext cx="7191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แควน้อย</a:t>
              </a:r>
            </a:p>
          </p:txBody>
        </p:sp>
        <p:sp>
          <p:nvSpPr>
            <p:cNvPr id="739578" name="Text Box 303"/>
            <p:cNvSpPr txBox="1">
              <a:spLocks noChangeArrowheads="1"/>
            </p:cNvSpPr>
            <p:nvPr/>
          </p:nvSpPr>
          <p:spPr bwMode="auto">
            <a:xfrm>
              <a:off x="1744657" y="3142771"/>
              <a:ext cx="603250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0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ขุนด่านฯ</a:t>
              </a:r>
            </a:p>
          </p:txBody>
        </p:sp>
        <p:sp>
          <p:nvSpPr>
            <p:cNvPr id="739579" name="Text Box 303"/>
            <p:cNvSpPr txBox="1">
              <a:spLocks noChangeArrowheads="1"/>
            </p:cNvSpPr>
            <p:nvPr/>
          </p:nvSpPr>
          <p:spPr bwMode="auto">
            <a:xfrm>
              <a:off x="988501" y="141287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กิ่วลม</a:t>
              </a:r>
            </a:p>
          </p:txBody>
        </p:sp>
        <p:sp>
          <p:nvSpPr>
            <p:cNvPr id="739580" name="Text Box 303"/>
            <p:cNvSpPr txBox="1">
              <a:spLocks noChangeArrowheads="1"/>
            </p:cNvSpPr>
            <p:nvPr/>
          </p:nvSpPr>
          <p:spPr bwMode="auto">
            <a:xfrm>
              <a:off x="747686" y="930275"/>
              <a:ext cx="6032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แม่งัด</a:t>
              </a:r>
            </a:p>
          </p:txBody>
        </p:sp>
        <p:sp>
          <p:nvSpPr>
            <p:cNvPr id="739581" name="Text Box 303"/>
            <p:cNvSpPr txBox="1">
              <a:spLocks noChangeArrowheads="1"/>
            </p:cNvSpPr>
            <p:nvPr/>
          </p:nvSpPr>
          <p:spPr bwMode="auto">
            <a:xfrm>
              <a:off x="1811324" y="1125538"/>
              <a:ext cx="865188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กิ่วคอหมา</a:t>
              </a:r>
            </a:p>
          </p:txBody>
        </p:sp>
        <p:sp>
          <p:nvSpPr>
            <p:cNvPr id="739582" name="Text Box 303"/>
            <p:cNvSpPr txBox="1">
              <a:spLocks noChangeArrowheads="1"/>
            </p:cNvSpPr>
            <p:nvPr/>
          </p:nvSpPr>
          <p:spPr bwMode="auto">
            <a:xfrm>
              <a:off x="799588" y="1773238"/>
              <a:ext cx="603250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ภูมิพล</a:t>
              </a:r>
            </a:p>
          </p:txBody>
        </p:sp>
        <p:sp>
          <p:nvSpPr>
            <p:cNvPr id="739583" name="Text Box 303"/>
            <p:cNvSpPr txBox="1">
              <a:spLocks noChangeArrowheads="1"/>
            </p:cNvSpPr>
            <p:nvPr/>
          </p:nvSpPr>
          <p:spPr bwMode="auto">
            <a:xfrm>
              <a:off x="543351" y="3548063"/>
              <a:ext cx="1014412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แก่งกระจาน</a:t>
              </a:r>
            </a:p>
          </p:txBody>
        </p:sp>
        <p:sp>
          <p:nvSpPr>
            <p:cNvPr id="739584" name="Text Box 303"/>
            <p:cNvSpPr txBox="1">
              <a:spLocks noChangeArrowheads="1"/>
            </p:cNvSpPr>
            <p:nvPr/>
          </p:nvSpPr>
          <p:spPr bwMode="auto">
            <a:xfrm>
              <a:off x="814699" y="3963988"/>
              <a:ext cx="890587" cy="265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87" tIns="41038" rIns="82087" bIns="41038">
              <a:spAutoFit/>
            </a:bodyPr>
            <a:lstStyle>
              <a:lvl1pPr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3661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3661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th-TH" altLang="th-TH" sz="1200" b="1">
                  <a:solidFill>
                    <a:srgbClr val="0000FF"/>
                  </a:solidFill>
                  <a:latin typeface="Tahoma" pitchFamily="34" charset="0"/>
                  <a:ea typeface="Arial Unicode MS" pitchFamily="34" charset="-128"/>
                  <a:cs typeface="Tahoma" pitchFamily="34" charset="0"/>
                </a:rPr>
                <a:t>ปราณบุรี</a:t>
              </a:r>
            </a:p>
          </p:txBody>
        </p:sp>
      </p:grpSp>
      <p:sp>
        <p:nvSpPr>
          <p:cNvPr id="73933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43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FF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ปริมาตรน้ำและน้ำใช้การในอ่างเก็บน้ำขนาดใหญ่ 33 อ่าง  </a:t>
            </a:r>
            <a:r>
              <a:rPr lang="th-TH" altLang="th-TH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</a:t>
            </a:r>
            <a:r>
              <a:rPr lang="th-TH" altLang="th-TH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</a:t>
            </a:r>
            <a:r>
              <a:rPr lang="th-TH" altLang="th-TH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2558</a:t>
            </a:r>
            <a:endParaRPr lang="th-TH" altLang="th-TH" b="1">
              <a:solidFill>
                <a:srgbClr val="0000FF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pic>
        <p:nvPicPr>
          <p:cNvPr id="739332" name="Picture 227" descr="logo_rid_thai_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113"/>
            <a:ext cx="414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9333" name="Picture 6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620713"/>
            <a:ext cx="3468688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9334" name="Rectangle 361"/>
          <p:cNvSpPr>
            <a:spLocks noChangeArrowheads="1"/>
          </p:cNvSpPr>
          <p:nvPr/>
        </p:nvSpPr>
        <p:spPr bwMode="auto">
          <a:xfrm>
            <a:off x="6757988" y="606425"/>
            <a:ext cx="1855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72" tIns="41032" rIns="82072" bIns="41032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27 ม.ค. 59(น้ำใช้การ) </a:t>
            </a:r>
          </a:p>
        </p:txBody>
      </p:sp>
      <p:sp>
        <p:nvSpPr>
          <p:cNvPr id="739335" name="Rectangle 305"/>
          <p:cNvSpPr>
            <a:spLocks noChangeArrowheads="1"/>
          </p:cNvSpPr>
          <p:nvPr/>
        </p:nvSpPr>
        <p:spPr bwMode="auto">
          <a:xfrm>
            <a:off x="5934075" y="981075"/>
            <a:ext cx="290513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16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336" name="Text Box 303"/>
          <p:cNvSpPr txBox="1">
            <a:spLocks noChangeArrowheads="1"/>
          </p:cNvSpPr>
          <p:nvPr/>
        </p:nvSpPr>
        <p:spPr bwMode="auto">
          <a:xfrm>
            <a:off x="5292725" y="930275"/>
            <a:ext cx="6032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แม่งัด</a:t>
            </a:r>
          </a:p>
        </p:txBody>
      </p:sp>
      <p:sp>
        <p:nvSpPr>
          <p:cNvPr id="739337" name="Freeform 306"/>
          <p:cNvSpPr>
            <a:spLocks noChangeAspect="1"/>
          </p:cNvSpPr>
          <p:nvPr/>
        </p:nvSpPr>
        <p:spPr bwMode="auto">
          <a:xfrm>
            <a:off x="5864225" y="942975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38" name="Rectangle 252"/>
          <p:cNvSpPr>
            <a:spLocks noChangeArrowheads="1"/>
          </p:cNvSpPr>
          <p:nvPr/>
        </p:nvSpPr>
        <p:spPr bwMode="auto">
          <a:xfrm>
            <a:off x="6196013" y="261937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9339" name="Rectangle 305"/>
          <p:cNvSpPr>
            <a:spLocks noChangeArrowheads="1"/>
          </p:cNvSpPr>
          <p:nvPr/>
        </p:nvSpPr>
        <p:spPr bwMode="auto">
          <a:xfrm>
            <a:off x="5827713" y="2805113"/>
            <a:ext cx="290512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22</a:t>
            </a:r>
          </a:p>
        </p:txBody>
      </p:sp>
      <p:sp>
        <p:nvSpPr>
          <p:cNvPr id="739340" name="Freeform 306"/>
          <p:cNvSpPr>
            <a:spLocks noChangeAspect="1"/>
          </p:cNvSpPr>
          <p:nvPr/>
        </p:nvSpPr>
        <p:spPr bwMode="auto">
          <a:xfrm>
            <a:off x="5770563" y="2852738"/>
            <a:ext cx="395287" cy="21590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41" name="Rectangle 252"/>
          <p:cNvSpPr>
            <a:spLocks noChangeArrowheads="1"/>
          </p:cNvSpPr>
          <p:nvPr/>
        </p:nvSpPr>
        <p:spPr bwMode="auto">
          <a:xfrm>
            <a:off x="6483350" y="2789238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9342" name="Rectangle 305"/>
          <p:cNvSpPr>
            <a:spLocks noChangeArrowheads="1"/>
          </p:cNvSpPr>
          <p:nvPr/>
        </p:nvSpPr>
        <p:spPr bwMode="auto">
          <a:xfrm>
            <a:off x="6115050" y="2974975"/>
            <a:ext cx="290513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14</a:t>
            </a:r>
          </a:p>
        </p:txBody>
      </p:sp>
      <p:sp>
        <p:nvSpPr>
          <p:cNvPr id="739343" name="Text Box 303"/>
          <p:cNvSpPr txBox="1">
            <a:spLocks noChangeArrowheads="1"/>
          </p:cNvSpPr>
          <p:nvPr/>
        </p:nvSpPr>
        <p:spPr bwMode="auto">
          <a:xfrm>
            <a:off x="5102225" y="3068638"/>
            <a:ext cx="10350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ศรีนครินทร์</a:t>
            </a:r>
          </a:p>
        </p:txBody>
      </p:sp>
      <p:sp>
        <p:nvSpPr>
          <p:cNvPr id="739344" name="Freeform 306"/>
          <p:cNvSpPr>
            <a:spLocks noChangeAspect="1"/>
          </p:cNvSpPr>
          <p:nvPr/>
        </p:nvSpPr>
        <p:spPr bwMode="auto">
          <a:xfrm>
            <a:off x="6057900" y="3055938"/>
            <a:ext cx="395288" cy="169862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45" name="Rectangle 252"/>
          <p:cNvSpPr>
            <a:spLocks noChangeArrowheads="1"/>
          </p:cNvSpPr>
          <p:nvPr/>
        </p:nvSpPr>
        <p:spPr bwMode="auto">
          <a:xfrm>
            <a:off x="6535738" y="3413125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9346" name="Rectangle 305"/>
          <p:cNvSpPr>
            <a:spLocks noChangeArrowheads="1"/>
          </p:cNvSpPr>
          <p:nvPr/>
        </p:nvSpPr>
        <p:spPr bwMode="auto">
          <a:xfrm>
            <a:off x="6167438" y="3598863"/>
            <a:ext cx="290512" cy="2206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33</a:t>
            </a:r>
          </a:p>
        </p:txBody>
      </p:sp>
      <p:sp>
        <p:nvSpPr>
          <p:cNvPr id="739347" name="Text Box 303"/>
          <p:cNvSpPr txBox="1">
            <a:spLocks noChangeArrowheads="1"/>
          </p:cNvSpPr>
          <p:nvPr/>
        </p:nvSpPr>
        <p:spPr bwMode="auto">
          <a:xfrm>
            <a:off x="5102225" y="3548063"/>
            <a:ext cx="10144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แก่งกระจาน</a:t>
            </a:r>
          </a:p>
        </p:txBody>
      </p:sp>
      <p:sp>
        <p:nvSpPr>
          <p:cNvPr id="739348" name="Freeform 306"/>
          <p:cNvSpPr>
            <a:spLocks noChangeAspect="1"/>
          </p:cNvSpPr>
          <p:nvPr/>
        </p:nvSpPr>
        <p:spPr bwMode="auto">
          <a:xfrm>
            <a:off x="6110288" y="3573463"/>
            <a:ext cx="395287" cy="2889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49" name="Rectangle 252"/>
          <p:cNvSpPr>
            <a:spLocks noChangeArrowheads="1"/>
          </p:cNvSpPr>
          <p:nvPr/>
        </p:nvSpPr>
        <p:spPr bwMode="auto">
          <a:xfrm>
            <a:off x="6411913" y="16383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1" tIns="41056" rIns="82121" bIns="41056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9350" name="Rectangle 305"/>
          <p:cNvSpPr>
            <a:spLocks noChangeArrowheads="1"/>
          </p:cNvSpPr>
          <p:nvPr/>
        </p:nvSpPr>
        <p:spPr bwMode="auto">
          <a:xfrm>
            <a:off x="6075363" y="1824038"/>
            <a:ext cx="228600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7</a:t>
            </a:r>
          </a:p>
        </p:txBody>
      </p:sp>
      <p:sp>
        <p:nvSpPr>
          <p:cNvPr id="739351" name="Text Box 303"/>
          <p:cNvSpPr txBox="1">
            <a:spLocks noChangeArrowheads="1"/>
          </p:cNvSpPr>
          <p:nvPr/>
        </p:nvSpPr>
        <p:spPr bwMode="auto">
          <a:xfrm>
            <a:off x="5389563" y="1773238"/>
            <a:ext cx="6032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ภูมิพล</a:t>
            </a:r>
          </a:p>
        </p:txBody>
      </p:sp>
      <p:sp>
        <p:nvSpPr>
          <p:cNvPr id="739352" name="Freeform 306"/>
          <p:cNvSpPr>
            <a:spLocks noChangeAspect="1"/>
          </p:cNvSpPr>
          <p:nvPr/>
        </p:nvSpPr>
        <p:spPr bwMode="auto">
          <a:xfrm>
            <a:off x="5986463" y="1844675"/>
            <a:ext cx="395287" cy="242888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53" name="Rectangle 305"/>
          <p:cNvSpPr>
            <a:spLocks noChangeArrowheads="1"/>
          </p:cNvSpPr>
          <p:nvPr/>
        </p:nvSpPr>
        <p:spPr bwMode="auto">
          <a:xfrm>
            <a:off x="6042025" y="2292350"/>
            <a:ext cx="290513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19</a:t>
            </a:r>
          </a:p>
        </p:txBody>
      </p:sp>
      <p:sp>
        <p:nvSpPr>
          <p:cNvPr id="739354" name="Text Box 303"/>
          <p:cNvSpPr txBox="1">
            <a:spLocks noChangeArrowheads="1"/>
          </p:cNvSpPr>
          <p:nvPr/>
        </p:nvSpPr>
        <p:spPr bwMode="auto">
          <a:xfrm>
            <a:off x="5245100" y="2241550"/>
            <a:ext cx="74612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ทับเสลา</a:t>
            </a:r>
          </a:p>
        </p:txBody>
      </p:sp>
      <p:sp>
        <p:nvSpPr>
          <p:cNvPr id="739355" name="Freeform 306"/>
          <p:cNvSpPr>
            <a:spLocks noChangeAspect="1"/>
          </p:cNvSpPr>
          <p:nvPr/>
        </p:nvSpPr>
        <p:spPr bwMode="auto">
          <a:xfrm>
            <a:off x="5973763" y="2311400"/>
            <a:ext cx="395287" cy="21590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56" name="Rectangle 305"/>
          <p:cNvSpPr>
            <a:spLocks noChangeArrowheads="1"/>
          </p:cNvSpPr>
          <p:nvPr/>
        </p:nvSpPr>
        <p:spPr bwMode="auto">
          <a:xfrm>
            <a:off x="6291263" y="2679700"/>
            <a:ext cx="290512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12</a:t>
            </a:r>
          </a:p>
        </p:txBody>
      </p:sp>
      <p:sp>
        <p:nvSpPr>
          <p:cNvPr id="739357" name="Text Box 303"/>
          <p:cNvSpPr txBox="1">
            <a:spLocks noChangeArrowheads="1"/>
          </p:cNvSpPr>
          <p:nvPr/>
        </p:nvSpPr>
        <p:spPr bwMode="auto">
          <a:xfrm>
            <a:off x="6037263" y="2441575"/>
            <a:ext cx="8191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กระเสียว</a:t>
            </a:r>
          </a:p>
        </p:txBody>
      </p:sp>
      <p:sp>
        <p:nvSpPr>
          <p:cNvPr id="739358" name="Freeform 306"/>
          <p:cNvSpPr>
            <a:spLocks noChangeAspect="1"/>
          </p:cNvSpPr>
          <p:nvPr/>
        </p:nvSpPr>
        <p:spPr bwMode="auto">
          <a:xfrm>
            <a:off x="6189663" y="2743200"/>
            <a:ext cx="395287" cy="169863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59" name="Rectangle 305"/>
          <p:cNvSpPr>
            <a:spLocks noChangeArrowheads="1"/>
          </p:cNvSpPr>
          <p:nvPr/>
        </p:nvSpPr>
        <p:spPr bwMode="auto">
          <a:xfrm>
            <a:off x="6619875" y="1608138"/>
            <a:ext cx="290513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18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360" name="Text Box 303"/>
          <p:cNvSpPr txBox="1">
            <a:spLocks noChangeArrowheads="1"/>
          </p:cNvSpPr>
          <p:nvPr/>
        </p:nvSpPr>
        <p:spPr bwMode="auto">
          <a:xfrm>
            <a:off x="6683375" y="1389063"/>
            <a:ext cx="6032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สิริกิติ์</a:t>
            </a:r>
          </a:p>
        </p:txBody>
      </p:sp>
      <p:sp>
        <p:nvSpPr>
          <p:cNvPr id="739361" name="Freeform 306"/>
          <p:cNvSpPr>
            <a:spLocks noChangeAspect="1"/>
          </p:cNvSpPr>
          <p:nvPr/>
        </p:nvSpPr>
        <p:spPr bwMode="auto">
          <a:xfrm>
            <a:off x="6550025" y="1674813"/>
            <a:ext cx="395288" cy="17145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62" name="Rectangle 305"/>
          <p:cNvSpPr>
            <a:spLocks noChangeArrowheads="1"/>
          </p:cNvSpPr>
          <p:nvPr/>
        </p:nvSpPr>
        <p:spPr bwMode="auto">
          <a:xfrm>
            <a:off x="6637338" y="1895475"/>
            <a:ext cx="290512" cy="220663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34</a:t>
            </a:r>
          </a:p>
        </p:txBody>
      </p:sp>
      <p:sp>
        <p:nvSpPr>
          <p:cNvPr id="739363" name="Text Box 303"/>
          <p:cNvSpPr txBox="1">
            <a:spLocks noChangeArrowheads="1"/>
          </p:cNvSpPr>
          <p:nvPr/>
        </p:nvSpPr>
        <p:spPr bwMode="auto">
          <a:xfrm>
            <a:off x="6397625" y="2108200"/>
            <a:ext cx="7191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แควน้อย</a:t>
            </a:r>
          </a:p>
        </p:txBody>
      </p:sp>
      <p:sp>
        <p:nvSpPr>
          <p:cNvPr id="739364" name="Freeform 306"/>
          <p:cNvSpPr>
            <a:spLocks noChangeAspect="1"/>
          </p:cNvSpPr>
          <p:nvPr/>
        </p:nvSpPr>
        <p:spPr bwMode="auto">
          <a:xfrm>
            <a:off x="6580188" y="1857375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65" name="Rectangle 305"/>
          <p:cNvSpPr>
            <a:spLocks noChangeArrowheads="1"/>
          </p:cNvSpPr>
          <p:nvPr/>
        </p:nvSpPr>
        <p:spPr bwMode="auto">
          <a:xfrm>
            <a:off x="5973763" y="1209675"/>
            <a:ext cx="228600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6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366" name="Text Box 303"/>
          <p:cNvSpPr txBox="1">
            <a:spLocks noChangeArrowheads="1"/>
          </p:cNvSpPr>
          <p:nvPr/>
        </p:nvSpPr>
        <p:spPr bwMode="auto">
          <a:xfrm>
            <a:off x="5173663" y="1158875"/>
            <a:ext cx="687387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แม่กวง</a:t>
            </a:r>
          </a:p>
        </p:txBody>
      </p:sp>
      <p:sp>
        <p:nvSpPr>
          <p:cNvPr id="739367" name="Freeform 306"/>
          <p:cNvSpPr>
            <a:spLocks noChangeAspect="1"/>
          </p:cNvSpPr>
          <p:nvPr/>
        </p:nvSpPr>
        <p:spPr bwMode="auto">
          <a:xfrm>
            <a:off x="5905500" y="1184275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68" name="Rectangle 305"/>
          <p:cNvSpPr>
            <a:spLocks noChangeArrowheads="1"/>
          </p:cNvSpPr>
          <p:nvPr/>
        </p:nvSpPr>
        <p:spPr bwMode="auto">
          <a:xfrm>
            <a:off x="6291263" y="1176338"/>
            <a:ext cx="290512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12</a:t>
            </a:r>
          </a:p>
        </p:txBody>
      </p:sp>
      <p:sp>
        <p:nvSpPr>
          <p:cNvPr id="739369" name="Text Box 303"/>
          <p:cNvSpPr txBox="1">
            <a:spLocks noChangeArrowheads="1"/>
          </p:cNvSpPr>
          <p:nvPr/>
        </p:nvSpPr>
        <p:spPr bwMode="auto">
          <a:xfrm>
            <a:off x="6542088" y="1125538"/>
            <a:ext cx="8651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กิ่วคอหมา</a:t>
            </a:r>
          </a:p>
        </p:txBody>
      </p:sp>
      <p:sp>
        <p:nvSpPr>
          <p:cNvPr id="739370" name="Freeform 306"/>
          <p:cNvSpPr>
            <a:spLocks noChangeAspect="1"/>
          </p:cNvSpPr>
          <p:nvPr/>
        </p:nvSpPr>
        <p:spPr bwMode="auto">
          <a:xfrm>
            <a:off x="6202363" y="1138238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71" name="Rectangle 305"/>
          <p:cNvSpPr>
            <a:spLocks noChangeArrowheads="1"/>
          </p:cNvSpPr>
          <p:nvPr/>
        </p:nvSpPr>
        <p:spPr bwMode="auto">
          <a:xfrm>
            <a:off x="6188075" y="1463675"/>
            <a:ext cx="290513" cy="2206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23</a:t>
            </a:r>
          </a:p>
        </p:txBody>
      </p:sp>
      <p:sp>
        <p:nvSpPr>
          <p:cNvPr id="739372" name="Text Box 303"/>
          <p:cNvSpPr txBox="1">
            <a:spLocks noChangeArrowheads="1"/>
          </p:cNvSpPr>
          <p:nvPr/>
        </p:nvSpPr>
        <p:spPr bwMode="auto">
          <a:xfrm>
            <a:off x="5578475" y="1412875"/>
            <a:ext cx="6032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กิ่วลม</a:t>
            </a:r>
          </a:p>
        </p:txBody>
      </p:sp>
      <p:sp>
        <p:nvSpPr>
          <p:cNvPr id="739373" name="Rectangle 305"/>
          <p:cNvSpPr>
            <a:spLocks noChangeArrowheads="1"/>
          </p:cNvSpPr>
          <p:nvPr/>
        </p:nvSpPr>
        <p:spPr bwMode="auto">
          <a:xfrm>
            <a:off x="6297613" y="4014788"/>
            <a:ext cx="290512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24</a:t>
            </a:r>
          </a:p>
        </p:txBody>
      </p:sp>
      <p:sp>
        <p:nvSpPr>
          <p:cNvPr id="739374" name="Text Box 303"/>
          <p:cNvSpPr txBox="1">
            <a:spLocks noChangeArrowheads="1"/>
          </p:cNvSpPr>
          <p:nvPr/>
        </p:nvSpPr>
        <p:spPr bwMode="auto">
          <a:xfrm>
            <a:off x="5381625" y="3963988"/>
            <a:ext cx="89058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ปราณบุรี</a:t>
            </a:r>
          </a:p>
        </p:txBody>
      </p:sp>
      <p:sp>
        <p:nvSpPr>
          <p:cNvPr id="739375" name="Freeform 306"/>
          <p:cNvSpPr>
            <a:spLocks noChangeAspect="1"/>
          </p:cNvSpPr>
          <p:nvPr/>
        </p:nvSpPr>
        <p:spPr bwMode="auto">
          <a:xfrm>
            <a:off x="6240463" y="3976688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76" name="Rectangle 305"/>
          <p:cNvSpPr>
            <a:spLocks noChangeArrowheads="1"/>
          </p:cNvSpPr>
          <p:nvPr/>
        </p:nvSpPr>
        <p:spPr bwMode="auto">
          <a:xfrm>
            <a:off x="6980238" y="6445250"/>
            <a:ext cx="290512" cy="2206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52</a:t>
            </a:r>
          </a:p>
        </p:txBody>
      </p:sp>
      <p:sp>
        <p:nvSpPr>
          <p:cNvPr id="739377" name="Text Box 303"/>
          <p:cNvSpPr txBox="1">
            <a:spLocks noChangeArrowheads="1"/>
          </p:cNvSpPr>
          <p:nvPr/>
        </p:nvSpPr>
        <p:spPr bwMode="auto">
          <a:xfrm>
            <a:off x="6181725" y="6394450"/>
            <a:ext cx="74771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บางลาง</a:t>
            </a:r>
          </a:p>
        </p:txBody>
      </p:sp>
      <p:sp>
        <p:nvSpPr>
          <p:cNvPr id="739378" name="Freeform 306"/>
          <p:cNvSpPr>
            <a:spLocks noChangeAspect="1"/>
          </p:cNvSpPr>
          <p:nvPr/>
        </p:nvSpPr>
        <p:spPr bwMode="auto">
          <a:xfrm>
            <a:off x="6891338" y="6407150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79" name="Rectangle 305"/>
          <p:cNvSpPr>
            <a:spLocks noChangeArrowheads="1"/>
          </p:cNvSpPr>
          <p:nvPr/>
        </p:nvSpPr>
        <p:spPr bwMode="auto">
          <a:xfrm>
            <a:off x="5959475" y="5267325"/>
            <a:ext cx="290513" cy="2206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56</a:t>
            </a:r>
          </a:p>
        </p:txBody>
      </p:sp>
      <p:sp>
        <p:nvSpPr>
          <p:cNvPr id="739380" name="Text Box 303"/>
          <p:cNvSpPr txBox="1">
            <a:spLocks noChangeArrowheads="1"/>
          </p:cNvSpPr>
          <p:nvPr/>
        </p:nvSpPr>
        <p:spPr bwMode="auto">
          <a:xfrm>
            <a:off x="4983163" y="5216525"/>
            <a:ext cx="95091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รัชชประภา</a:t>
            </a:r>
          </a:p>
        </p:txBody>
      </p:sp>
      <p:sp>
        <p:nvSpPr>
          <p:cNvPr id="739381" name="Freeform 306"/>
          <p:cNvSpPr>
            <a:spLocks noChangeAspect="1"/>
          </p:cNvSpPr>
          <p:nvPr/>
        </p:nvSpPr>
        <p:spPr bwMode="auto">
          <a:xfrm>
            <a:off x="5902325" y="5229225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82" name="Rectangle 305"/>
          <p:cNvSpPr>
            <a:spLocks noChangeArrowheads="1"/>
          </p:cNvSpPr>
          <p:nvPr/>
        </p:nvSpPr>
        <p:spPr bwMode="auto">
          <a:xfrm>
            <a:off x="7772400" y="2052638"/>
            <a:ext cx="290513" cy="2206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36</a:t>
            </a:r>
          </a:p>
        </p:txBody>
      </p:sp>
      <p:sp>
        <p:nvSpPr>
          <p:cNvPr id="739383" name="Text Box 303"/>
          <p:cNvSpPr txBox="1">
            <a:spLocks noChangeArrowheads="1"/>
          </p:cNvSpPr>
          <p:nvPr/>
        </p:nvSpPr>
        <p:spPr bwMode="auto">
          <a:xfrm>
            <a:off x="7621588" y="2238375"/>
            <a:ext cx="647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sp>
        <p:nvSpPr>
          <p:cNvPr id="739384" name="Freeform 306"/>
          <p:cNvSpPr>
            <a:spLocks noChangeAspect="1"/>
          </p:cNvSpPr>
          <p:nvPr/>
        </p:nvSpPr>
        <p:spPr bwMode="auto">
          <a:xfrm>
            <a:off x="7715250" y="2014538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85" name="Rectangle 305"/>
          <p:cNvSpPr>
            <a:spLocks noChangeArrowheads="1"/>
          </p:cNvSpPr>
          <p:nvPr/>
        </p:nvSpPr>
        <p:spPr bwMode="auto">
          <a:xfrm>
            <a:off x="7412038" y="1751013"/>
            <a:ext cx="290512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18</a:t>
            </a:r>
          </a:p>
        </p:txBody>
      </p:sp>
      <p:sp>
        <p:nvSpPr>
          <p:cNvPr id="739386" name="Text Box 303"/>
          <p:cNvSpPr txBox="1">
            <a:spLocks noChangeArrowheads="1"/>
          </p:cNvSpPr>
          <p:nvPr/>
        </p:nvSpPr>
        <p:spPr bwMode="auto">
          <a:xfrm>
            <a:off x="7045325" y="1484313"/>
            <a:ext cx="9366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ห้วยหลวง</a:t>
            </a:r>
          </a:p>
        </p:txBody>
      </p:sp>
      <p:sp>
        <p:nvSpPr>
          <p:cNvPr id="739387" name="Freeform 306"/>
          <p:cNvSpPr>
            <a:spLocks noChangeAspect="1"/>
          </p:cNvSpPr>
          <p:nvPr/>
        </p:nvSpPr>
        <p:spPr bwMode="auto">
          <a:xfrm>
            <a:off x="7354888" y="1712913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88" name="Rectangle 305"/>
          <p:cNvSpPr>
            <a:spLocks noChangeArrowheads="1"/>
          </p:cNvSpPr>
          <p:nvPr/>
        </p:nvSpPr>
        <p:spPr bwMode="auto">
          <a:xfrm>
            <a:off x="7348538" y="2019300"/>
            <a:ext cx="342900" cy="222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5</a:t>
            </a:r>
          </a:p>
        </p:txBody>
      </p:sp>
      <p:sp>
        <p:nvSpPr>
          <p:cNvPr id="739389" name="Freeform 306"/>
          <p:cNvSpPr>
            <a:spLocks noChangeAspect="1"/>
          </p:cNvSpPr>
          <p:nvPr/>
        </p:nvSpPr>
        <p:spPr bwMode="auto">
          <a:xfrm>
            <a:off x="7334250" y="2000250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90" name="Rectangle 305"/>
          <p:cNvSpPr>
            <a:spLocks noChangeArrowheads="1"/>
          </p:cNvSpPr>
          <p:nvPr/>
        </p:nvSpPr>
        <p:spPr bwMode="auto">
          <a:xfrm>
            <a:off x="7915275" y="1824038"/>
            <a:ext cx="290513" cy="220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27</a:t>
            </a:r>
          </a:p>
        </p:txBody>
      </p:sp>
      <p:sp>
        <p:nvSpPr>
          <p:cNvPr id="739391" name="Text Box 303"/>
          <p:cNvSpPr txBox="1">
            <a:spLocks noChangeArrowheads="1"/>
          </p:cNvSpPr>
          <p:nvPr/>
        </p:nvSpPr>
        <p:spPr bwMode="auto">
          <a:xfrm>
            <a:off x="7837488" y="1557338"/>
            <a:ext cx="6032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น้ำอูน</a:t>
            </a:r>
          </a:p>
        </p:txBody>
      </p:sp>
      <p:sp>
        <p:nvSpPr>
          <p:cNvPr id="739392" name="Freeform 306"/>
          <p:cNvSpPr>
            <a:spLocks noChangeAspect="1"/>
          </p:cNvSpPr>
          <p:nvPr/>
        </p:nvSpPr>
        <p:spPr bwMode="auto">
          <a:xfrm>
            <a:off x="7858125" y="1785938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93" name="Rectangle 305"/>
          <p:cNvSpPr>
            <a:spLocks noChangeArrowheads="1"/>
          </p:cNvSpPr>
          <p:nvPr/>
        </p:nvSpPr>
        <p:spPr bwMode="auto">
          <a:xfrm>
            <a:off x="8204200" y="2039938"/>
            <a:ext cx="290513" cy="2206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34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394" name="Text Box 303"/>
          <p:cNvSpPr txBox="1">
            <a:spLocks noChangeArrowheads="1"/>
          </p:cNvSpPr>
          <p:nvPr/>
        </p:nvSpPr>
        <p:spPr bwMode="auto">
          <a:xfrm>
            <a:off x="8458200" y="1844675"/>
            <a:ext cx="6032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น้ำพุง</a:t>
            </a:r>
          </a:p>
        </p:txBody>
      </p:sp>
      <p:sp>
        <p:nvSpPr>
          <p:cNvPr id="739395" name="Freeform 306"/>
          <p:cNvSpPr>
            <a:spLocks noChangeAspect="1"/>
          </p:cNvSpPr>
          <p:nvPr/>
        </p:nvSpPr>
        <p:spPr bwMode="auto">
          <a:xfrm>
            <a:off x="8147050" y="2001838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96" name="Rectangle 305"/>
          <p:cNvSpPr>
            <a:spLocks noChangeArrowheads="1"/>
          </p:cNvSpPr>
          <p:nvPr/>
        </p:nvSpPr>
        <p:spPr bwMode="auto">
          <a:xfrm>
            <a:off x="8612188" y="2759075"/>
            <a:ext cx="290512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22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397" name="Freeform 306"/>
          <p:cNvSpPr>
            <a:spLocks noChangeAspect="1"/>
          </p:cNvSpPr>
          <p:nvPr/>
        </p:nvSpPr>
        <p:spPr bwMode="auto">
          <a:xfrm>
            <a:off x="8578850" y="2720975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398" name="Rectangle 305"/>
          <p:cNvSpPr>
            <a:spLocks noChangeArrowheads="1"/>
          </p:cNvSpPr>
          <p:nvPr/>
        </p:nvSpPr>
        <p:spPr bwMode="auto">
          <a:xfrm>
            <a:off x="6729413" y="3644900"/>
            <a:ext cx="290512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25</a:t>
            </a:r>
          </a:p>
        </p:txBody>
      </p:sp>
      <p:sp>
        <p:nvSpPr>
          <p:cNvPr id="739399" name="Text Box 303"/>
          <p:cNvSpPr txBox="1">
            <a:spLocks noChangeArrowheads="1"/>
          </p:cNvSpPr>
          <p:nvPr/>
        </p:nvSpPr>
        <p:spPr bwMode="auto">
          <a:xfrm>
            <a:off x="6469063" y="3441700"/>
            <a:ext cx="719137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บางพระ</a:t>
            </a:r>
          </a:p>
        </p:txBody>
      </p:sp>
      <p:sp>
        <p:nvSpPr>
          <p:cNvPr id="739400" name="Freeform 306"/>
          <p:cNvSpPr>
            <a:spLocks noChangeAspect="1"/>
          </p:cNvSpPr>
          <p:nvPr/>
        </p:nvSpPr>
        <p:spPr bwMode="auto">
          <a:xfrm>
            <a:off x="6638925" y="3703638"/>
            <a:ext cx="395288" cy="1920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01" name="Rectangle 305"/>
          <p:cNvSpPr>
            <a:spLocks noChangeArrowheads="1"/>
          </p:cNvSpPr>
          <p:nvPr/>
        </p:nvSpPr>
        <p:spPr bwMode="auto">
          <a:xfrm>
            <a:off x="7011988" y="3633788"/>
            <a:ext cx="346075" cy="2206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87</a:t>
            </a:r>
          </a:p>
        </p:txBody>
      </p:sp>
      <p:sp>
        <p:nvSpPr>
          <p:cNvPr id="739402" name="Text Box 303"/>
          <p:cNvSpPr txBox="1">
            <a:spLocks noChangeArrowheads="1"/>
          </p:cNvSpPr>
          <p:nvPr/>
        </p:nvSpPr>
        <p:spPr bwMode="auto">
          <a:xfrm>
            <a:off x="6829425" y="3860800"/>
            <a:ext cx="100806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หนองปลาไหล</a:t>
            </a:r>
          </a:p>
        </p:txBody>
      </p:sp>
      <p:sp>
        <p:nvSpPr>
          <p:cNvPr id="739403" name="Freeform 306"/>
          <p:cNvSpPr>
            <a:spLocks noChangeAspect="1"/>
          </p:cNvSpPr>
          <p:nvPr/>
        </p:nvSpPr>
        <p:spPr bwMode="auto">
          <a:xfrm>
            <a:off x="6994525" y="3586163"/>
            <a:ext cx="395288" cy="2889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04" name="Rectangle 305"/>
          <p:cNvSpPr>
            <a:spLocks noChangeArrowheads="1"/>
          </p:cNvSpPr>
          <p:nvPr/>
        </p:nvSpPr>
        <p:spPr bwMode="auto">
          <a:xfrm>
            <a:off x="7356475" y="3695700"/>
            <a:ext cx="327025" cy="2206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th-TH" sz="90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85</a:t>
            </a:r>
            <a:endParaRPr lang="th-TH" altLang="th-TH" sz="900">
              <a:solidFill>
                <a:srgbClr val="FFFF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405" name="Text Box 303"/>
          <p:cNvSpPr txBox="1">
            <a:spLocks noChangeArrowheads="1"/>
          </p:cNvSpPr>
          <p:nvPr/>
        </p:nvSpPr>
        <p:spPr bwMode="auto">
          <a:xfrm>
            <a:off x="7694613" y="3644900"/>
            <a:ext cx="719137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ประแสร์</a:t>
            </a:r>
          </a:p>
        </p:txBody>
      </p:sp>
      <p:sp>
        <p:nvSpPr>
          <p:cNvPr id="739406" name="Freeform 306"/>
          <p:cNvSpPr>
            <a:spLocks noChangeAspect="1"/>
          </p:cNvSpPr>
          <p:nvPr/>
        </p:nvSpPr>
        <p:spPr bwMode="auto">
          <a:xfrm>
            <a:off x="7354888" y="3657600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07" name="Rectangle 305"/>
          <p:cNvSpPr>
            <a:spLocks noChangeArrowheads="1"/>
          </p:cNvSpPr>
          <p:nvPr/>
        </p:nvSpPr>
        <p:spPr bwMode="auto">
          <a:xfrm>
            <a:off x="6907213" y="3119438"/>
            <a:ext cx="290512" cy="2206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58</a:t>
            </a:r>
          </a:p>
        </p:txBody>
      </p:sp>
      <p:sp>
        <p:nvSpPr>
          <p:cNvPr id="739408" name="Text Box 303"/>
          <p:cNvSpPr txBox="1">
            <a:spLocks noChangeArrowheads="1"/>
          </p:cNvSpPr>
          <p:nvPr/>
        </p:nvSpPr>
        <p:spPr bwMode="auto">
          <a:xfrm>
            <a:off x="6369050" y="3121025"/>
            <a:ext cx="6032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ขุนด่านฯ</a:t>
            </a:r>
          </a:p>
        </p:txBody>
      </p:sp>
      <p:sp>
        <p:nvSpPr>
          <p:cNvPr id="739409" name="Freeform 306"/>
          <p:cNvSpPr>
            <a:spLocks noChangeAspect="1"/>
          </p:cNvSpPr>
          <p:nvPr/>
        </p:nvSpPr>
        <p:spPr bwMode="auto">
          <a:xfrm>
            <a:off x="6850063" y="3068638"/>
            <a:ext cx="395287" cy="2889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10" name="Rectangle 305"/>
          <p:cNvSpPr>
            <a:spLocks noChangeArrowheads="1"/>
          </p:cNvSpPr>
          <p:nvPr/>
        </p:nvSpPr>
        <p:spPr bwMode="auto">
          <a:xfrm>
            <a:off x="7364413" y="3335338"/>
            <a:ext cx="290512" cy="220662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latin typeface="Tahoma" pitchFamily="34" charset="0"/>
                <a:ea typeface="Arial Unicode MS" pitchFamily="34" charset="-128"/>
                <a:cs typeface="Tahoma" pitchFamily="34" charset="0"/>
              </a:rPr>
              <a:t>31</a:t>
            </a:r>
          </a:p>
        </p:txBody>
      </p:sp>
      <p:sp>
        <p:nvSpPr>
          <p:cNvPr id="739411" name="Text Box 303"/>
          <p:cNvSpPr txBox="1">
            <a:spLocks noChangeArrowheads="1"/>
          </p:cNvSpPr>
          <p:nvPr/>
        </p:nvSpPr>
        <p:spPr bwMode="auto">
          <a:xfrm>
            <a:off x="7621588" y="3284538"/>
            <a:ext cx="8636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คลองสียัด</a:t>
            </a:r>
          </a:p>
        </p:txBody>
      </p:sp>
      <p:sp>
        <p:nvSpPr>
          <p:cNvPr id="739412" name="Freeform 306"/>
          <p:cNvSpPr>
            <a:spLocks noChangeAspect="1"/>
          </p:cNvSpPr>
          <p:nvPr/>
        </p:nvSpPr>
        <p:spPr bwMode="auto">
          <a:xfrm>
            <a:off x="7283450" y="3357563"/>
            <a:ext cx="395288" cy="21590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13" name="Rectangle 305"/>
          <p:cNvSpPr>
            <a:spLocks noChangeArrowheads="1"/>
          </p:cNvSpPr>
          <p:nvPr/>
        </p:nvSpPr>
        <p:spPr bwMode="auto">
          <a:xfrm>
            <a:off x="7154863" y="2184400"/>
            <a:ext cx="290512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26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414" name="Text Box 303"/>
          <p:cNvSpPr txBox="1">
            <a:spLocks noChangeArrowheads="1"/>
          </p:cNvSpPr>
          <p:nvPr/>
        </p:nvSpPr>
        <p:spPr bwMode="auto">
          <a:xfrm>
            <a:off x="6902450" y="2349500"/>
            <a:ext cx="7191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จุฬาภรณ์</a:t>
            </a:r>
          </a:p>
        </p:txBody>
      </p:sp>
      <p:sp>
        <p:nvSpPr>
          <p:cNvPr id="739415" name="Freeform 306"/>
          <p:cNvSpPr>
            <a:spLocks noChangeAspect="1"/>
          </p:cNvSpPr>
          <p:nvPr/>
        </p:nvSpPr>
        <p:spPr bwMode="auto">
          <a:xfrm>
            <a:off x="7065963" y="2146300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16" name="Rectangle 305"/>
          <p:cNvSpPr>
            <a:spLocks noChangeArrowheads="1"/>
          </p:cNvSpPr>
          <p:nvPr/>
        </p:nvSpPr>
        <p:spPr bwMode="auto">
          <a:xfrm>
            <a:off x="6781800" y="2819400"/>
            <a:ext cx="290513" cy="22066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latin typeface="Tahoma" pitchFamily="34" charset="0"/>
                <a:ea typeface="Arial Unicode MS" pitchFamily="34" charset="-128"/>
                <a:cs typeface="Tahoma" pitchFamily="34" charset="0"/>
              </a:rPr>
              <a:t>48</a:t>
            </a:r>
          </a:p>
        </p:txBody>
      </p:sp>
      <p:sp>
        <p:nvSpPr>
          <p:cNvPr id="739417" name="Text Box 303"/>
          <p:cNvSpPr txBox="1">
            <a:spLocks noChangeArrowheads="1"/>
          </p:cNvSpPr>
          <p:nvPr/>
        </p:nvSpPr>
        <p:spPr bwMode="auto">
          <a:xfrm>
            <a:off x="6613525" y="2565400"/>
            <a:ext cx="60325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ป่าสัก</a:t>
            </a:r>
          </a:p>
        </p:txBody>
      </p:sp>
      <p:sp>
        <p:nvSpPr>
          <p:cNvPr id="739418" name="Freeform 306"/>
          <p:cNvSpPr>
            <a:spLocks noChangeAspect="1"/>
          </p:cNvSpPr>
          <p:nvPr/>
        </p:nvSpPr>
        <p:spPr bwMode="auto">
          <a:xfrm>
            <a:off x="6753225" y="2781300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19" name="Text Box 322"/>
          <p:cNvSpPr txBox="1">
            <a:spLocks noChangeArrowheads="1"/>
          </p:cNvSpPr>
          <p:nvPr/>
        </p:nvSpPr>
        <p:spPr bwMode="auto">
          <a:xfrm rot="-2299759">
            <a:off x="7118350" y="2563813"/>
            <a:ext cx="7350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ลำตะคอง</a:t>
            </a:r>
          </a:p>
        </p:txBody>
      </p:sp>
      <p:sp>
        <p:nvSpPr>
          <p:cNvPr id="739420" name="Text Box 322"/>
          <p:cNvSpPr txBox="1">
            <a:spLocks noChangeArrowheads="1"/>
          </p:cNvSpPr>
          <p:nvPr/>
        </p:nvSpPr>
        <p:spPr bwMode="auto">
          <a:xfrm rot="-2299759">
            <a:off x="7316788" y="2644775"/>
            <a:ext cx="8604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ลำพระเพลิง</a:t>
            </a:r>
          </a:p>
        </p:txBody>
      </p:sp>
      <p:sp>
        <p:nvSpPr>
          <p:cNvPr id="739421" name="Text Box 322"/>
          <p:cNvSpPr txBox="1">
            <a:spLocks noChangeArrowheads="1"/>
          </p:cNvSpPr>
          <p:nvPr/>
        </p:nvSpPr>
        <p:spPr bwMode="auto">
          <a:xfrm rot="-2299759">
            <a:off x="7666038" y="2686050"/>
            <a:ext cx="568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มูลบน</a:t>
            </a:r>
          </a:p>
        </p:txBody>
      </p:sp>
      <p:sp>
        <p:nvSpPr>
          <p:cNvPr id="739422" name="Text Box 322"/>
          <p:cNvSpPr txBox="1">
            <a:spLocks noChangeArrowheads="1"/>
          </p:cNvSpPr>
          <p:nvPr/>
        </p:nvSpPr>
        <p:spPr bwMode="auto">
          <a:xfrm rot="-2299759">
            <a:off x="7934325" y="2663825"/>
            <a:ext cx="6381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ลำแซะ</a:t>
            </a:r>
          </a:p>
        </p:txBody>
      </p:sp>
      <p:sp>
        <p:nvSpPr>
          <p:cNvPr id="739423" name="Rectangle 305"/>
          <p:cNvSpPr>
            <a:spLocks noChangeArrowheads="1"/>
          </p:cNvSpPr>
          <p:nvPr/>
        </p:nvSpPr>
        <p:spPr bwMode="auto">
          <a:xfrm>
            <a:off x="7162800" y="2870200"/>
            <a:ext cx="290513" cy="22066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31</a:t>
            </a:r>
          </a:p>
        </p:txBody>
      </p:sp>
      <p:sp>
        <p:nvSpPr>
          <p:cNvPr id="739424" name="Freeform 306"/>
          <p:cNvSpPr>
            <a:spLocks noChangeAspect="1"/>
          </p:cNvSpPr>
          <p:nvPr/>
        </p:nvSpPr>
        <p:spPr bwMode="auto">
          <a:xfrm>
            <a:off x="7105650" y="2911475"/>
            <a:ext cx="395288" cy="18415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25" name="Rectangle 305"/>
          <p:cNvSpPr>
            <a:spLocks noChangeArrowheads="1"/>
          </p:cNvSpPr>
          <p:nvPr/>
        </p:nvSpPr>
        <p:spPr bwMode="auto">
          <a:xfrm>
            <a:off x="8021638" y="2962275"/>
            <a:ext cx="290512" cy="22066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31</a:t>
            </a:r>
            <a:endParaRPr lang="th-TH" altLang="th-TH" sz="900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426" name="Freeform 306"/>
          <p:cNvSpPr>
            <a:spLocks noChangeAspect="1"/>
          </p:cNvSpPr>
          <p:nvPr/>
        </p:nvSpPr>
        <p:spPr bwMode="auto">
          <a:xfrm>
            <a:off x="7974013" y="2997200"/>
            <a:ext cx="395287" cy="20320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27" name="Rectangle 305"/>
          <p:cNvSpPr>
            <a:spLocks noChangeArrowheads="1"/>
          </p:cNvSpPr>
          <p:nvPr/>
        </p:nvSpPr>
        <p:spPr bwMode="auto">
          <a:xfrm>
            <a:off x="7424738" y="3022600"/>
            <a:ext cx="290512" cy="2206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9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77</a:t>
            </a:r>
            <a:endParaRPr lang="th-TH" altLang="th-TH" sz="900">
              <a:solidFill>
                <a:schemeClr val="bg1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739428" name="Freeform 306"/>
          <p:cNvSpPr>
            <a:spLocks noChangeAspect="1"/>
          </p:cNvSpPr>
          <p:nvPr/>
        </p:nvSpPr>
        <p:spPr bwMode="auto">
          <a:xfrm>
            <a:off x="7334250" y="3068638"/>
            <a:ext cx="395288" cy="192087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29" name="Rectangle 305"/>
          <p:cNvSpPr>
            <a:spLocks noChangeArrowheads="1"/>
          </p:cNvSpPr>
          <p:nvPr/>
        </p:nvSpPr>
        <p:spPr bwMode="auto">
          <a:xfrm>
            <a:off x="7705725" y="2962275"/>
            <a:ext cx="290513" cy="220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28</a:t>
            </a:r>
          </a:p>
        </p:txBody>
      </p:sp>
      <p:sp>
        <p:nvSpPr>
          <p:cNvPr id="739430" name="Freeform 306"/>
          <p:cNvSpPr>
            <a:spLocks noChangeAspect="1"/>
          </p:cNvSpPr>
          <p:nvPr/>
        </p:nvSpPr>
        <p:spPr bwMode="auto">
          <a:xfrm>
            <a:off x="7642225" y="2997200"/>
            <a:ext cx="395288" cy="203200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31" name="Rectangle 305"/>
          <p:cNvSpPr>
            <a:spLocks noChangeArrowheads="1"/>
          </p:cNvSpPr>
          <p:nvPr/>
        </p:nvSpPr>
        <p:spPr bwMode="auto">
          <a:xfrm>
            <a:off x="8388350" y="2919413"/>
            <a:ext cx="290513" cy="2206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87" tIns="41038" rIns="82087" bIns="41038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9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51</a:t>
            </a:r>
          </a:p>
        </p:txBody>
      </p:sp>
      <p:sp>
        <p:nvSpPr>
          <p:cNvPr id="739432" name="Freeform 306"/>
          <p:cNvSpPr>
            <a:spLocks noChangeAspect="1"/>
          </p:cNvSpPr>
          <p:nvPr/>
        </p:nvSpPr>
        <p:spPr bwMode="auto">
          <a:xfrm>
            <a:off x="8331200" y="2881313"/>
            <a:ext cx="395288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39433" name="Freeform 306"/>
          <p:cNvSpPr>
            <a:spLocks noChangeAspect="1"/>
          </p:cNvSpPr>
          <p:nvPr/>
        </p:nvSpPr>
        <p:spPr bwMode="auto">
          <a:xfrm>
            <a:off x="6135688" y="1428750"/>
            <a:ext cx="395287" cy="276225"/>
          </a:xfrm>
          <a:custGeom>
            <a:avLst/>
            <a:gdLst>
              <a:gd name="T0" fmla="*/ 2147483647 w 453"/>
              <a:gd name="T1" fmla="*/ 2147483647 h 558"/>
              <a:gd name="T2" fmla="*/ 0 w 453"/>
              <a:gd name="T3" fmla="*/ 2147483647 h 558"/>
              <a:gd name="T4" fmla="*/ 2147483647 w 453"/>
              <a:gd name="T5" fmla="*/ 2147483647 h 558"/>
              <a:gd name="T6" fmla="*/ 2147483647 w 453"/>
              <a:gd name="T7" fmla="*/ 2147483647 h 558"/>
              <a:gd name="T8" fmla="*/ 2147483647 w 453"/>
              <a:gd name="T9" fmla="*/ 2147483647 h 558"/>
              <a:gd name="T10" fmla="*/ 2147483647 w 453"/>
              <a:gd name="T11" fmla="*/ 2147483647 h 558"/>
              <a:gd name="T12" fmla="*/ 2147483647 w 453"/>
              <a:gd name="T13" fmla="*/ 2147483647 h 558"/>
              <a:gd name="T14" fmla="*/ 2147483647 w 453"/>
              <a:gd name="T15" fmla="*/ 2147483647 h 558"/>
              <a:gd name="T16" fmla="*/ 2147483647 w 453"/>
              <a:gd name="T17" fmla="*/ 2147483647 h 558"/>
              <a:gd name="T18" fmla="*/ 2147483647 w 453"/>
              <a:gd name="T19" fmla="*/ 2147483647 h 558"/>
              <a:gd name="T20" fmla="*/ 2147483647 w 453"/>
              <a:gd name="T21" fmla="*/ 2147483647 h 558"/>
              <a:gd name="T22" fmla="*/ 2147483647 w 453"/>
              <a:gd name="T23" fmla="*/ 2147483647 h 558"/>
              <a:gd name="T24" fmla="*/ 2147483647 w 453"/>
              <a:gd name="T25" fmla="*/ 2147483647 h 5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"/>
              <a:gd name="T40" fmla="*/ 0 h 558"/>
              <a:gd name="T41" fmla="*/ 453 w 453"/>
              <a:gd name="T42" fmla="*/ 558 h 5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" h="558">
                <a:moveTo>
                  <a:pt x="9" y="134"/>
                </a:moveTo>
                <a:cubicBezTo>
                  <a:pt x="21" y="266"/>
                  <a:pt x="0" y="0"/>
                  <a:pt x="0" y="240"/>
                </a:cubicBezTo>
                <a:cubicBezTo>
                  <a:pt x="0" y="340"/>
                  <a:pt x="8" y="440"/>
                  <a:pt x="12" y="540"/>
                </a:cubicBezTo>
                <a:cubicBezTo>
                  <a:pt x="120" y="526"/>
                  <a:pt x="216" y="539"/>
                  <a:pt x="324" y="552"/>
                </a:cubicBezTo>
                <a:cubicBezTo>
                  <a:pt x="388" y="536"/>
                  <a:pt x="422" y="558"/>
                  <a:pt x="444" y="492"/>
                </a:cubicBezTo>
                <a:cubicBezTo>
                  <a:pt x="453" y="348"/>
                  <a:pt x="453" y="294"/>
                  <a:pt x="432" y="168"/>
                </a:cubicBezTo>
                <a:cubicBezTo>
                  <a:pt x="420" y="172"/>
                  <a:pt x="405" y="171"/>
                  <a:pt x="396" y="180"/>
                </a:cubicBezTo>
                <a:cubicBezTo>
                  <a:pt x="387" y="189"/>
                  <a:pt x="387" y="204"/>
                  <a:pt x="384" y="216"/>
                </a:cubicBezTo>
                <a:cubicBezTo>
                  <a:pt x="376" y="253"/>
                  <a:pt x="361" y="377"/>
                  <a:pt x="336" y="408"/>
                </a:cubicBezTo>
                <a:cubicBezTo>
                  <a:pt x="311" y="439"/>
                  <a:pt x="228" y="456"/>
                  <a:pt x="228" y="456"/>
                </a:cubicBezTo>
                <a:cubicBezTo>
                  <a:pt x="200" y="452"/>
                  <a:pt x="170" y="455"/>
                  <a:pt x="144" y="444"/>
                </a:cubicBezTo>
                <a:cubicBezTo>
                  <a:pt x="108" y="428"/>
                  <a:pt x="96" y="336"/>
                  <a:pt x="96" y="336"/>
                </a:cubicBezTo>
                <a:cubicBezTo>
                  <a:pt x="82" y="211"/>
                  <a:pt x="106" y="205"/>
                  <a:pt x="9" y="134"/>
                </a:cubicBezTo>
                <a:close/>
              </a:path>
            </a:pathLst>
          </a:custGeom>
          <a:solidFill>
            <a:srgbClr val="B4A2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36" tIns="41064" rIns="82136" bIns="4106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226" name="Text Box 303"/>
          <p:cNvSpPr txBox="1">
            <a:spLocks noChangeArrowheads="1"/>
          </p:cNvSpPr>
          <p:nvPr/>
        </p:nvSpPr>
        <p:spPr bwMode="auto">
          <a:xfrm>
            <a:off x="8437563" y="2544763"/>
            <a:ext cx="7191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087" tIns="41038" rIns="82087" bIns="41038">
            <a:spAutoFit/>
          </a:bodyPr>
          <a:lstStyle/>
          <a:p>
            <a:pPr algn="ctr" defTabSz="83661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th-TH" sz="1050" dirty="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สิรินธร</a:t>
            </a:r>
          </a:p>
        </p:txBody>
      </p:sp>
      <p:sp>
        <p:nvSpPr>
          <p:cNvPr id="227" name="Text Box 303"/>
          <p:cNvSpPr txBox="1">
            <a:spLocks noChangeArrowheads="1"/>
          </p:cNvSpPr>
          <p:nvPr/>
        </p:nvSpPr>
        <p:spPr bwMode="auto">
          <a:xfrm>
            <a:off x="4879975" y="2773363"/>
            <a:ext cx="117951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087" tIns="41038" rIns="82087" bIns="41038">
            <a:spAutoFit/>
          </a:bodyPr>
          <a:lstStyle/>
          <a:p>
            <a:pPr algn="ctr" defTabSz="83661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th-TH" sz="1050" dirty="0" err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วชิ</a:t>
            </a:r>
            <a:r>
              <a:rPr lang="th-TH" sz="1050" dirty="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ราลง</a:t>
            </a:r>
            <a:r>
              <a:rPr lang="th-TH" sz="1050" dirty="0" err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กรณ</a:t>
            </a:r>
            <a:endParaRPr lang="th-TH" sz="1050" dirty="0">
              <a:solidFill>
                <a:srgbClr val="0000FF"/>
              </a:solidFill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228" name="Text Box 303"/>
          <p:cNvSpPr txBox="1">
            <a:spLocks noChangeArrowheads="1"/>
          </p:cNvSpPr>
          <p:nvPr/>
        </p:nvSpPr>
        <p:spPr bwMode="auto">
          <a:xfrm>
            <a:off x="8143875" y="3071813"/>
            <a:ext cx="10001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087" tIns="41038" rIns="82087" bIns="41038">
            <a:spAutoFit/>
          </a:bodyPr>
          <a:lstStyle/>
          <a:p>
            <a:pPr algn="ctr" defTabSz="836613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th-TH" sz="1050" dirty="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ลำนางรอง</a:t>
            </a:r>
          </a:p>
        </p:txBody>
      </p:sp>
      <p:grpSp>
        <p:nvGrpSpPr>
          <p:cNvPr id="739437" name="Group 227"/>
          <p:cNvGrpSpPr>
            <a:grpSpLocks/>
          </p:cNvGrpSpPr>
          <p:nvPr/>
        </p:nvGrpSpPr>
        <p:grpSpPr bwMode="auto">
          <a:xfrm>
            <a:off x="6850063" y="4429125"/>
            <a:ext cx="2436812" cy="1268413"/>
            <a:chOff x="5201" y="2623"/>
            <a:chExt cx="1535" cy="799"/>
          </a:xfrm>
        </p:grpSpPr>
        <p:sp>
          <p:nvSpPr>
            <p:cNvPr id="739475" name="Text Box 162"/>
            <p:cNvSpPr txBox="1">
              <a:spLocks noChangeArrowheads="1"/>
            </p:cNvSpPr>
            <p:nvPr/>
          </p:nvSpPr>
          <p:spPr bwMode="auto">
            <a:xfrm>
              <a:off x="5368" y="2623"/>
              <a:ext cx="1368" cy="79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6C6158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th-TH" sz="1400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81% </a:t>
              </a:r>
              <a:r>
                <a:rPr lang="th-TH" altLang="th-TH" sz="1400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ขึ้นไป  เกณฑ์น้ำดีมาก  2 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th-TH" altLang="th-TH" sz="1400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51</a:t>
              </a:r>
              <a:r>
                <a:rPr lang="en-US" altLang="th-TH" sz="1400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- </a:t>
              </a:r>
              <a:r>
                <a:rPr lang="th-TH" altLang="th-TH" sz="1400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80</a:t>
              </a:r>
              <a:r>
                <a:rPr lang="en-US" altLang="th-TH" sz="1400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%</a:t>
              </a:r>
              <a:r>
                <a:rPr lang="th-TH" altLang="th-TH" sz="1400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  เกณฑ์น้ำดี   6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>
                  <a:solidFill>
                    <a:srgbClr val="006600"/>
                  </a:solidFill>
                  <a:latin typeface="Cordia New" pitchFamily="34" charset="-34"/>
                  <a:cs typeface="Cordia New" pitchFamily="34" charset="-34"/>
                </a:rPr>
                <a:t>31 - </a:t>
              </a:r>
              <a:r>
                <a:rPr lang="th-TH" altLang="th-TH" sz="1400">
                  <a:solidFill>
                    <a:srgbClr val="006600"/>
                  </a:solidFill>
                  <a:latin typeface="Cordia New" pitchFamily="34" charset="-34"/>
                  <a:cs typeface="Cordia New" pitchFamily="34" charset="-34"/>
                </a:rPr>
                <a:t>5</a:t>
              </a:r>
              <a:r>
                <a:rPr lang="en-US" altLang="th-TH" sz="1400">
                  <a:solidFill>
                    <a:srgbClr val="006600"/>
                  </a:solidFill>
                  <a:latin typeface="Cordia New" pitchFamily="34" charset="-34"/>
                  <a:cs typeface="Cordia New" pitchFamily="34" charset="-34"/>
                </a:rPr>
                <a:t>0%</a:t>
              </a:r>
              <a:r>
                <a:rPr lang="th-TH" altLang="th-TH" sz="1400">
                  <a:solidFill>
                    <a:srgbClr val="006600"/>
                  </a:solidFill>
                  <a:latin typeface="Cordia New" pitchFamily="34" charset="-34"/>
                  <a:cs typeface="Cordia New" pitchFamily="34" charset="-34"/>
                </a:rPr>
                <a:t>   เกณฑ์น้ำพอใช้  8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>
                  <a:solidFill>
                    <a:srgbClr val="FF9900"/>
                  </a:solidFill>
                  <a:latin typeface="Cordia New" pitchFamily="34" charset="-34"/>
                </a:rPr>
                <a:t>≤</a:t>
              </a:r>
              <a:r>
                <a:rPr lang="en-US" altLang="th-TH" sz="1400">
                  <a:solidFill>
                    <a:srgbClr val="FF9900"/>
                  </a:solidFill>
                  <a:latin typeface="Cordia New" pitchFamily="34" charset="-34"/>
                  <a:cs typeface="Cordia New" pitchFamily="34" charset="-34"/>
                </a:rPr>
                <a:t> 30% </a:t>
              </a:r>
              <a:r>
                <a:rPr lang="th-TH" altLang="th-TH" sz="1400">
                  <a:solidFill>
                    <a:srgbClr val="FF9900"/>
                  </a:solidFill>
                  <a:latin typeface="Cordia New" pitchFamily="34" charset="-34"/>
                  <a:cs typeface="Cordia New" pitchFamily="34" charset="-34"/>
                </a:rPr>
                <a:t>     เกณฑ์น้ำน้อย  17  แห่ง</a:t>
              </a:r>
            </a:p>
          </p:txBody>
        </p:sp>
        <p:sp>
          <p:nvSpPr>
            <p:cNvPr id="739476" name="Rectangle 223"/>
            <p:cNvSpPr>
              <a:spLocks noChangeArrowheads="1"/>
            </p:cNvSpPr>
            <p:nvPr/>
          </p:nvSpPr>
          <p:spPr bwMode="auto">
            <a:xfrm>
              <a:off x="5201" y="3261"/>
              <a:ext cx="113" cy="8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9477" name="Rectangle 224"/>
            <p:cNvSpPr>
              <a:spLocks noChangeArrowheads="1"/>
            </p:cNvSpPr>
            <p:nvPr/>
          </p:nvSpPr>
          <p:spPr bwMode="auto">
            <a:xfrm>
              <a:off x="5206" y="3057"/>
              <a:ext cx="113" cy="86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9478" name="Rectangle 225"/>
            <p:cNvSpPr>
              <a:spLocks noChangeArrowheads="1"/>
            </p:cNvSpPr>
            <p:nvPr/>
          </p:nvSpPr>
          <p:spPr bwMode="auto">
            <a:xfrm>
              <a:off x="5216" y="2684"/>
              <a:ext cx="113" cy="8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9479" name="Rectangle 226"/>
            <p:cNvSpPr>
              <a:spLocks noChangeArrowheads="1"/>
            </p:cNvSpPr>
            <p:nvPr/>
          </p:nvSpPr>
          <p:spPr bwMode="auto">
            <a:xfrm>
              <a:off x="5216" y="2867"/>
              <a:ext cx="113" cy="86"/>
            </a:xfrm>
            <a:prstGeom prst="rect">
              <a:avLst/>
            </a:prstGeom>
            <a:solidFill>
              <a:srgbClr val="33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3366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</p:grpSp>
      <p:sp>
        <p:nvSpPr>
          <p:cNvPr id="739438" name="Text Box 303"/>
          <p:cNvSpPr txBox="1">
            <a:spLocks noChangeArrowheads="1"/>
          </p:cNvSpPr>
          <p:nvPr/>
        </p:nvSpPr>
        <p:spPr bwMode="auto">
          <a:xfrm>
            <a:off x="6891338" y="1868488"/>
            <a:ext cx="7207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อุบลรัตน์</a:t>
            </a:r>
          </a:p>
        </p:txBody>
      </p:sp>
      <p:sp>
        <p:nvSpPr>
          <p:cNvPr id="739439" name="TextBox 6"/>
          <p:cNvSpPr txBox="1">
            <a:spLocks noChangeArrowheads="1"/>
          </p:cNvSpPr>
          <p:nvPr/>
        </p:nvSpPr>
        <p:spPr bwMode="auto">
          <a:xfrm>
            <a:off x="7072313" y="5715000"/>
            <a:ext cx="185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solidFill>
                  <a:srgbClr val="FF0000"/>
                </a:solidFill>
              </a:rPr>
              <a:t>%น้ำใช้การ</a:t>
            </a:r>
            <a:r>
              <a:rPr lang="en-US" altLang="th-TH" sz="1600">
                <a:solidFill>
                  <a:srgbClr val="FF0000"/>
                </a:solidFill>
              </a:rPr>
              <a:t>=</a:t>
            </a:r>
            <a:r>
              <a:rPr lang="th-TH" altLang="th-TH" sz="1600">
                <a:solidFill>
                  <a:srgbClr val="FF0000"/>
                </a:solidFill>
              </a:rPr>
              <a:t>(ปริมาตรน้ำใช้การ/ความจุที่ รนก.)*100</a:t>
            </a:r>
          </a:p>
        </p:txBody>
      </p:sp>
      <p:sp>
        <p:nvSpPr>
          <p:cNvPr id="739440" name="Text Box 303"/>
          <p:cNvSpPr txBox="1">
            <a:spLocks noChangeArrowheads="1"/>
          </p:cNvSpPr>
          <p:nvPr/>
        </p:nvSpPr>
        <p:spPr bwMode="auto">
          <a:xfrm>
            <a:off x="7926388" y="2543175"/>
            <a:ext cx="647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sp>
        <p:nvSpPr>
          <p:cNvPr id="739441" name="Text Box 303"/>
          <p:cNvSpPr txBox="1">
            <a:spLocks noChangeArrowheads="1"/>
          </p:cNvSpPr>
          <p:nvPr/>
        </p:nvSpPr>
        <p:spPr bwMode="auto">
          <a:xfrm>
            <a:off x="8078788" y="2695575"/>
            <a:ext cx="647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sp>
        <p:nvSpPr>
          <p:cNvPr id="739442" name="Text Box 303"/>
          <p:cNvSpPr txBox="1">
            <a:spLocks noChangeArrowheads="1"/>
          </p:cNvSpPr>
          <p:nvPr/>
        </p:nvSpPr>
        <p:spPr bwMode="auto">
          <a:xfrm>
            <a:off x="3000375" y="2286000"/>
            <a:ext cx="6477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38" rIns="82087" bIns="41038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Tahoma" pitchFamily="34" charset="0"/>
              </a:rPr>
              <a:t>ลำปาว</a:t>
            </a:r>
          </a:p>
        </p:txBody>
      </p:sp>
      <p:graphicFrame>
        <p:nvGraphicFramePr>
          <p:cNvPr id="13593" name="Group 281"/>
          <p:cNvGraphicFramePr>
            <a:graphicFrameLocks noGrp="1"/>
          </p:cNvGraphicFramePr>
          <p:nvPr/>
        </p:nvGraphicFramePr>
        <p:xfrm>
          <a:off x="2786063" y="5786438"/>
          <a:ext cx="3143249" cy="930275"/>
        </p:xfrm>
        <a:graphic>
          <a:graphicData uri="http://schemas.openxmlformats.org/drawingml/2006/table">
            <a:tbl>
              <a:tblPr/>
              <a:tblGrid>
                <a:gridCol w="562273"/>
                <a:gridCol w="950547"/>
                <a:gridCol w="388274"/>
                <a:gridCol w="876436"/>
                <a:gridCol w="365719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ปี พ.ศ.</a:t>
                      </a:r>
                    </a:p>
                  </a:txBody>
                  <a:tcPr marL="91439" marR="91439" marT="45765" marB="4576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ปริมาตรน้ำ (ล้าน ลบ.ม.)</a:t>
                      </a: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น้ำใช้การ (ล้าน ลบ.ม.)</a:t>
                      </a: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5" marB="4576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38,292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54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14,789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21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2558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4" marB="4576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43,508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62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20,005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64" marB="457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28</a:t>
                      </a:r>
                      <a:endParaRPr kumimoji="0" lang="th-TH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91439" marR="91439" marT="45765" marB="457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</a:tbl>
          </a:graphicData>
        </a:graphic>
      </p:graphicFrame>
      <p:grpSp>
        <p:nvGrpSpPr>
          <p:cNvPr id="739469" name="Group 151"/>
          <p:cNvGrpSpPr>
            <a:grpSpLocks/>
          </p:cNvGrpSpPr>
          <p:nvPr/>
        </p:nvGrpSpPr>
        <p:grpSpPr bwMode="auto">
          <a:xfrm>
            <a:off x="2119313" y="4418013"/>
            <a:ext cx="2787650" cy="1268412"/>
            <a:chOff x="3869" y="3105"/>
            <a:chExt cx="1756" cy="799"/>
          </a:xfrm>
        </p:grpSpPr>
        <p:sp>
          <p:nvSpPr>
            <p:cNvPr id="739470" name="Text Box 162"/>
            <p:cNvSpPr txBox="1">
              <a:spLocks noChangeArrowheads="1"/>
            </p:cNvSpPr>
            <p:nvPr/>
          </p:nvSpPr>
          <p:spPr bwMode="auto">
            <a:xfrm>
              <a:off x="4059" y="3105"/>
              <a:ext cx="1566" cy="79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6C6158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36" tIns="41064" rIns="82136" bIns="41064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th-TH" sz="14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81% </a:t>
              </a:r>
              <a:r>
                <a:rPr lang="th-TH" altLang="th-TH" sz="14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ขึ้นไป  เกณฑ์น้ำดีมาก  2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51</a:t>
              </a:r>
              <a:r>
                <a:rPr lang="en-US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- </a:t>
              </a: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80</a:t>
              </a:r>
              <a:r>
                <a:rPr lang="en-US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%</a:t>
              </a:r>
              <a:r>
                <a:rPr lang="th-TH" altLang="th-TH" sz="1400" b="1">
                  <a:solidFill>
                    <a:srgbClr val="0000FF"/>
                  </a:solidFill>
                  <a:latin typeface="Cordia New" pitchFamily="34" charset="-34"/>
                  <a:cs typeface="Cordia New" pitchFamily="34" charset="-34"/>
                </a:rPr>
                <a:t>   เกณฑ์น้ำดี         8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31 - </a:t>
              </a:r>
              <a:r>
                <a:rPr lang="th-TH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5</a:t>
              </a:r>
              <a:r>
                <a:rPr lang="en-US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0%</a:t>
              </a:r>
              <a:r>
                <a:rPr lang="th-TH" altLang="th-TH" sz="1400" b="1">
                  <a:solidFill>
                    <a:srgbClr val="008000"/>
                  </a:solidFill>
                  <a:latin typeface="Cordia New" pitchFamily="34" charset="-34"/>
                  <a:cs typeface="Cordia New" pitchFamily="34" charset="-34"/>
                </a:rPr>
                <a:t>   เกณฑ์น้ำพอใช้  15  แห่ง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th-TH" sz="1400" b="1">
                  <a:solidFill>
                    <a:srgbClr val="FF9933"/>
                  </a:solidFill>
                  <a:latin typeface="Cordia New" pitchFamily="34" charset="-34"/>
                </a:rPr>
                <a:t>≤</a:t>
              </a:r>
              <a:r>
                <a:rPr lang="en-US" altLang="th-TH" sz="14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30% </a:t>
              </a:r>
              <a:r>
                <a:rPr lang="th-TH" altLang="th-TH" sz="1400" b="1">
                  <a:solidFill>
                    <a:srgbClr val="FF9933"/>
                  </a:solidFill>
                  <a:latin typeface="Cordia New" pitchFamily="34" charset="-34"/>
                  <a:cs typeface="Cordia New" pitchFamily="34" charset="-34"/>
                </a:rPr>
                <a:t>     เกณฑ์น้ำน้อย     8  แห่ง</a:t>
              </a:r>
            </a:p>
          </p:txBody>
        </p:sp>
        <p:sp>
          <p:nvSpPr>
            <p:cNvPr id="739471" name="Rectangle 153"/>
            <p:cNvSpPr>
              <a:spLocks noChangeAspect="1" noChangeArrowheads="1"/>
            </p:cNvSpPr>
            <p:nvPr/>
          </p:nvSpPr>
          <p:spPr bwMode="auto">
            <a:xfrm>
              <a:off x="3869" y="3751"/>
              <a:ext cx="113" cy="85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9472" name="Rectangle 154"/>
            <p:cNvSpPr>
              <a:spLocks noChangeAspect="1" noChangeArrowheads="1"/>
            </p:cNvSpPr>
            <p:nvPr/>
          </p:nvSpPr>
          <p:spPr bwMode="auto">
            <a:xfrm>
              <a:off x="3869" y="3563"/>
              <a:ext cx="113" cy="85"/>
            </a:xfrm>
            <a:prstGeom prst="rect">
              <a:avLst/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9473" name="Rectangle 155"/>
            <p:cNvSpPr>
              <a:spLocks noChangeAspect="1" noChangeArrowheads="1"/>
            </p:cNvSpPr>
            <p:nvPr/>
          </p:nvSpPr>
          <p:spPr bwMode="auto">
            <a:xfrm>
              <a:off x="3878" y="3154"/>
              <a:ext cx="113" cy="85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  <p:sp>
          <p:nvSpPr>
            <p:cNvPr id="739474" name="Rectangle 156"/>
            <p:cNvSpPr>
              <a:spLocks noChangeAspect="1" noChangeArrowheads="1"/>
            </p:cNvSpPr>
            <p:nvPr/>
          </p:nvSpPr>
          <p:spPr bwMode="auto">
            <a:xfrm>
              <a:off x="3878" y="3355"/>
              <a:ext cx="113" cy="85"/>
            </a:xfrm>
            <a:prstGeom prst="rect">
              <a:avLst/>
            </a:prstGeom>
            <a:solidFill>
              <a:srgbClr val="000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 wrap="none" anchor="ctr">
              <a:flatTx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 sz="1400" b="1">
                <a:solidFill>
                  <a:srgbClr val="000000"/>
                </a:solidFill>
                <a:latin typeface="Arial" pitchFamily="34" charset="0"/>
                <a:cs typeface="Cordia New" pitchFamily="34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98"/>
          <p:cNvSpPr>
            <a:spLocks noChangeArrowheads="1"/>
          </p:cNvSpPr>
          <p:nvPr/>
        </p:nvSpPr>
        <p:spPr bwMode="auto">
          <a:xfrm>
            <a:off x="0" y="188913"/>
            <a:ext cx="8929688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th-TH" sz="3600" b="1" spc="50" dirty="0">
                <a:ln w="11430"/>
                <a:solidFill>
                  <a:srgbClr val="024474"/>
                </a:solidFill>
                <a:latin typeface="Angsana New" pitchFamily="18" charset="-34"/>
                <a:cs typeface="IrisUPC" pitchFamily="34" charset="-34"/>
              </a:rPr>
              <a:t>สภาพน้ำในอ่างเก็บน้ำขนาดกลาง วันที่ 27 มกราคม 2559</a:t>
            </a:r>
            <a:endParaRPr lang="en-US" sz="3600" b="1" spc="50" dirty="0">
              <a:ln w="11430"/>
              <a:solidFill>
                <a:srgbClr val="024474"/>
              </a:solidFill>
              <a:latin typeface="Angsana New" pitchFamily="18" charset="-34"/>
              <a:cs typeface="IrisUPC" pitchFamily="34" charset="-34"/>
            </a:endParaRPr>
          </a:p>
        </p:txBody>
      </p:sp>
      <p:sp>
        <p:nvSpPr>
          <p:cNvPr id="740355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40356" name="Rectangle 99"/>
          <p:cNvSpPr>
            <a:spLocks noChangeArrowheads="1"/>
          </p:cNvSpPr>
          <p:nvPr/>
        </p:nvSpPr>
        <p:spPr bwMode="auto">
          <a:xfrm>
            <a:off x="142875" y="6072188"/>
            <a:ext cx="2928938" cy="642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pic>
        <p:nvPicPr>
          <p:cNvPr id="74035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98"/>
          <p:cNvSpPr>
            <a:spLocks noChangeArrowheads="1"/>
          </p:cNvSpPr>
          <p:nvPr/>
        </p:nvSpPr>
        <p:spPr bwMode="auto">
          <a:xfrm>
            <a:off x="0" y="142875"/>
            <a:ext cx="914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th-TH" sz="3200" b="1" dirty="0">
                <a:solidFill>
                  <a:srgbClr val="024474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ปริมาตรน้ำในอ่างเก็บน้ำขนาดใหญ่และขนาดกลาง 27 มกราคม </a:t>
            </a:r>
            <a:r>
              <a:rPr lang="th-TH" sz="3200" b="1" spc="50" dirty="0">
                <a:ln w="11430"/>
                <a:solidFill>
                  <a:srgbClr val="024474"/>
                </a:solidFill>
                <a:latin typeface="Angsana New" pitchFamily="18" charset="-34"/>
                <a:cs typeface="IrisUPC" pitchFamily="34" charset="-34"/>
              </a:rPr>
              <a:t>2559</a:t>
            </a:r>
            <a:endParaRPr lang="th-TH" sz="3200" b="1" dirty="0">
              <a:solidFill>
                <a:srgbClr val="024474"/>
              </a:solidFill>
              <a:latin typeface="Cordia New" pitchFamily="34" charset="-34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741379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41380" name="Rectangle 99"/>
          <p:cNvSpPr>
            <a:spLocks noChangeArrowheads="1"/>
          </p:cNvSpPr>
          <p:nvPr/>
        </p:nvSpPr>
        <p:spPr bwMode="auto">
          <a:xfrm>
            <a:off x="0" y="6215063"/>
            <a:ext cx="2928938" cy="642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sp>
        <p:nvSpPr>
          <p:cNvPr id="741381" name="TextBox 3"/>
          <p:cNvSpPr txBox="1">
            <a:spLocks noChangeArrowheads="1"/>
          </p:cNvSpPr>
          <p:nvPr/>
        </p:nvSpPr>
        <p:spPr bwMode="auto">
          <a:xfrm>
            <a:off x="0" y="6072188"/>
            <a:ext cx="9144000" cy="52387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1433" tIns="45717" rIns="91433" bIns="4571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b="1">
                <a:solidFill>
                  <a:srgbClr val="000000"/>
                </a:solidFill>
                <a:latin typeface="Tahoma" pitchFamily="34" charset="0"/>
                <a:cs typeface="IrisUPC" pitchFamily="34" charset="-34"/>
              </a:rPr>
              <a:t>สามารถรับน้ำได้อีก  34,115 ล้าน ลบ.ม. (46%)</a:t>
            </a:r>
          </a:p>
        </p:txBody>
      </p:sp>
      <p:sp>
        <p:nvSpPr>
          <p:cNvPr id="741382" name="TextBox 6"/>
          <p:cNvSpPr txBox="1">
            <a:spLocks noChangeArrowheads="1"/>
          </p:cNvSpPr>
          <p:nvPr/>
        </p:nvSpPr>
        <p:spPr bwMode="auto">
          <a:xfrm>
            <a:off x="6000750" y="6572250"/>
            <a:ext cx="3197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solidFill>
                  <a:srgbClr val="FF0000"/>
                </a:solidFill>
              </a:rPr>
              <a:t>%น้ำใช้การ</a:t>
            </a:r>
            <a:r>
              <a:rPr lang="en-US" altLang="th-TH" sz="1600">
                <a:solidFill>
                  <a:srgbClr val="FF0000"/>
                </a:solidFill>
              </a:rPr>
              <a:t>=</a:t>
            </a:r>
            <a:r>
              <a:rPr lang="th-TH" altLang="th-TH" sz="1600">
                <a:solidFill>
                  <a:srgbClr val="FF0000"/>
                </a:solidFill>
              </a:rPr>
              <a:t>(ปริมาตรน้ำใช้การ/ความจุน้ำใช้การ)*100</a:t>
            </a:r>
          </a:p>
        </p:txBody>
      </p:sp>
      <p:pic>
        <p:nvPicPr>
          <p:cNvPr id="74138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836613"/>
            <a:ext cx="91281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1" name="Rectangle 29"/>
          <p:cNvSpPr>
            <a:spLocks noChangeArrowheads="1"/>
          </p:cNvSpPr>
          <p:nvPr/>
        </p:nvSpPr>
        <p:spPr bwMode="auto">
          <a:xfrm>
            <a:off x="457200" y="188913"/>
            <a:ext cx="82296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latinLnBrk="1">
              <a:defRPr/>
            </a:pPr>
            <a:r>
              <a:rPr lang="th-TH" b="1" dirty="0">
                <a:solidFill>
                  <a:srgbClr val="024474"/>
                </a:solidFill>
                <a:latin typeface="Gulim"/>
                <a:cs typeface="IrisUPC" pitchFamily="34" charset="-34"/>
              </a:rPr>
              <a:t>กราฟเปรียบเทียบปริมาตรน้ำในอ่างฯ ทั้งประเทศ  ปี 2558 กับปี 2559</a:t>
            </a:r>
            <a:br>
              <a:rPr lang="th-TH" b="1" dirty="0">
                <a:solidFill>
                  <a:srgbClr val="024474"/>
                </a:solidFill>
                <a:latin typeface="Gulim"/>
                <a:cs typeface="IrisUPC" pitchFamily="34" charset="-34"/>
              </a:rPr>
            </a:br>
            <a:r>
              <a:rPr lang="th-TH" b="1" dirty="0">
                <a:solidFill>
                  <a:srgbClr val="024474"/>
                </a:solidFill>
                <a:latin typeface="Gulim"/>
                <a:cs typeface="IrisUPC" pitchFamily="34" charset="-34"/>
              </a:rPr>
              <a:t>วันที่ </a:t>
            </a:r>
            <a:r>
              <a:rPr lang="th-TH" b="1" spc="50" dirty="0">
                <a:ln w="11430"/>
                <a:solidFill>
                  <a:srgbClr val="024474"/>
                </a:solidFill>
                <a:latin typeface="Angsana New" pitchFamily="18" charset="-34"/>
                <a:cs typeface="IrisUPC" pitchFamily="34" charset="-34"/>
              </a:rPr>
              <a:t>27 มกราคม 2559</a:t>
            </a:r>
            <a:endParaRPr lang="th-TH" b="1" spc="50" dirty="0">
              <a:ln w="11430"/>
              <a:solidFill>
                <a:srgbClr val="02447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  <a:cs typeface="IrisUPC" pitchFamily="34" charset="-34"/>
            </a:endParaRPr>
          </a:p>
        </p:txBody>
      </p:sp>
      <p:sp>
        <p:nvSpPr>
          <p:cNvPr id="742403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42404" name="Rectangle 31"/>
          <p:cNvSpPr>
            <a:spLocks noChangeArrowheads="1"/>
          </p:cNvSpPr>
          <p:nvPr/>
        </p:nvSpPr>
        <p:spPr bwMode="auto">
          <a:xfrm>
            <a:off x="0" y="6286500"/>
            <a:ext cx="3071813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1" name="Rectangle 29"/>
          <p:cNvSpPr>
            <a:spLocks noChangeArrowheads="1"/>
          </p:cNvSpPr>
          <p:nvPr/>
        </p:nvSpPr>
        <p:spPr bwMode="auto">
          <a:xfrm>
            <a:off x="0" y="188913"/>
            <a:ext cx="91440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th-TH" b="1" spc="50" dirty="0">
                <a:ln w="11430"/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กราฟเปรียบเทียบปริมาณน้ำไหลลงอ่างขนาดใหญ่รายภาค ปี </a:t>
            </a:r>
            <a:r>
              <a:rPr lang="en-US" b="1" spc="50" dirty="0">
                <a:ln w="11430"/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2558 </a:t>
            </a:r>
            <a:r>
              <a:rPr lang="th-TH" b="1" spc="50" dirty="0">
                <a:ln w="11430"/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 กับ ปี </a:t>
            </a:r>
            <a:r>
              <a:rPr lang="en-US" b="1" spc="50" dirty="0">
                <a:ln w="11430"/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2559</a:t>
            </a:r>
            <a:r>
              <a:rPr lang="th-TH" b="1" spc="50" dirty="0">
                <a:ln w="11430"/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 </a:t>
            </a:r>
          </a:p>
          <a:p>
            <a:pPr algn="ctr" latinLnBrk="1">
              <a:defRPr/>
            </a:pPr>
            <a:r>
              <a:rPr lang="th-TH" b="1" spc="50" dirty="0">
                <a:ln w="11430"/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   สะสมตั้งแต่วันที่ 1 มกราคม – 27 มกราคม  </a:t>
            </a:r>
          </a:p>
        </p:txBody>
      </p:sp>
      <p:sp>
        <p:nvSpPr>
          <p:cNvPr id="743427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43428" name="Rectangle 31"/>
          <p:cNvSpPr>
            <a:spLocks noChangeArrowheads="1"/>
          </p:cNvSpPr>
          <p:nvPr/>
        </p:nvSpPr>
        <p:spPr bwMode="auto">
          <a:xfrm>
            <a:off x="0" y="6286500"/>
            <a:ext cx="3071813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500"/>
            <a:ext cx="91440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31"/>
          <p:cNvSpPr>
            <a:spLocks noChangeArrowheads="1"/>
          </p:cNvSpPr>
          <p:nvPr/>
        </p:nvSpPr>
        <p:spPr bwMode="auto">
          <a:xfrm>
            <a:off x="0" y="6286500"/>
            <a:ext cx="3071813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sp>
        <p:nvSpPr>
          <p:cNvPr id="23571" name="Rectangle 29"/>
          <p:cNvSpPr>
            <a:spLocks noChangeArrowheads="1"/>
          </p:cNvSpPr>
          <p:nvPr/>
        </p:nvSpPr>
        <p:spPr bwMode="auto">
          <a:xfrm>
            <a:off x="0" y="188913"/>
            <a:ext cx="91440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th-TH" b="1" dirty="0"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กราฟเปรียบเทียบปริมาณน้ำไหลลงอ่างของเขื่อน ภูมิพล สิริกิติ์ แควน้อย และป่าสักฯ</a:t>
            </a:r>
          </a:p>
          <a:p>
            <a:pPr algn="ctr" latinLnBrk="1">
              <a:defRPr/>
            </a:pPr>
            <a:r>
              <a:rPr lang="th-TH" b="1" dirty="0">
                <a:solidFill>
                  <a:srgbClr val="024474"/>
                </a:solidFill>
                <a:latin typeface="Browallia New" pitchFamily="34" charset="-34"/>
                <a:cs typeface="IrisUPC" pitchFamily="34" charset="-34"/>
              </a:rPr>
              <a:t>    ปี 2558 กับปี 2559 สะสมตั้งแต่วันที่ 1 มกราคม – 27 มกราคม</a:t>
            </a:r>
            <a:endParaRPr lang="th-TH" b="1" spc="50" dirty="0">
              <a:ln w="11430"/>
              <a:solidFill>
                <a:srgbClr val="02447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wallia New" pitchFamily="34" charset="-34"/>
              <a:cs typeface="IrisUPC" pitchFamily="34" charset="-34"/>
            </a:endParaRPr>
          </a:p>
        </p:txBody>
      </p:sp>
      <p:sp>
        <p:nvSpPr>
          <p:cNvPr id="744452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ปี 2549 ถึง ปี 2558  ตั้งแต่วันที่ 1 มกราคม –  31 ธันวาคม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1028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785813"/>
          <a:ext cx="9144000" cy="607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hart" r:id="rId3" imgW="11792080" imgH="9610762" progId="MSGraph.Chart.8">
                  <p:embed followColorScheme="full"/>
                </p:oleObj>
              </mc:Choice>
              <mc:Fallback>
                <p:oleObj name="Chart" r:id="rId3" imgW="11792080" imgH="9610762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5813"/>
                        <a:ext cx="9144000" cy="607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7800" y="6399213"/>
            <a:ext cx="8945563" cy="306387"/>
          </a:xfrm>
          <a:prstGeom prst="rect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-428625"/>
          <a:ext cx="9310688" cy="708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Chart" r:id="rId3" imgW="7162763" imgH="5448153" progId="MSGraph.Chart.8">
                  <p:embed followColorScheme="full"/>
                </p:oleObj>
              </mc:Choice>
              <mc:Fallback>
                <p:oleObj name="Chart" r:id="rId3" imgW="7162763" imgH="5448153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28625"/>
                        <a:ext cx="9310688" cy="708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1" name="Group 5"/>
          <p:cNvGrpSpPr>
            <a:grpSpLocks/>
          </p:cNvGrpSpPr>
          <p:nvPr/>
        </p:nvGrpSpPr>
        <p:grpSpPr bwMode="auto">
          <a:xfrm>
            <a:off x="1325563" y="1962150"/>
            <a:ext cx="2914650" cy="371475"/>
            <a:chOff x="1240" y="802"/>
            <a:chExt cx="1734" cy="234"/>
          </a:xfrm>
        </p:grpSpPr>
        <p:sp>
          <p:nvSpPr>
            <p:cNvPr id="17433" name="Text Box 6"/>
            <p:cNvSpPr txBox="1">
              <a:spLocks noChangeArrowheads="1"/>
            </p:cNvSpPr>
            <p:nvPr/>
          </p:nvSpPr>
          <p:spPr bwMode="auto">
            <a:xfrm>
              <a:off x="1240" y="802"/>
              <a:ext cx="172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73" tIns="47887" rIns="95773" bIns="47887">
              <a:spAutoFit/>
            </a:bodyPr>
            <a:lstStyle>
              <a:lvl1pPr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ความจุที่ระดับเก็บกักปกติ 22,972 ล้าน ลบ.ม.</a:t>
              </a:r>
            </a:p>
          </p:txBody>
        </p:sp>
        <p:sp>
          <p:nvSpPr>
            <p:cNvPr id="17434" name="Freeform 7"/>
            <p:cNvSpPr>
              <a:spLocks/>
            </p:cNvSpPr>
            <p:nvPr/>
          </p:nvSpPr>
          <p:spPr bwMode="auto">
            <a:xfrm>
              <a:off x="2854" y="876"/>
              <a:ext cx="120" cy="160"/>
            </a:xfrm>
            <a:custGeom>
              <a:avLst/>
              <a:gdLst>
                <a:gd name="T0" fmla="*/ 0 w 168"/>
                <a:gd name="T1" fmla="*/ 0 h 400"/>
                <a:gd name="T2" fmla="*/ 1 w 168"/>
                <a:gd name="T3" fmla="*/ 0 h 400"/>
                <a:gd name="T4" fmla="*/ 1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7412" name="Group 8"/>
          <p:cNvGrpSpPr>
            <a:grpSpLocks/>
          </p:cNvGrpSpPr>
          <p:nvPr/>
        </p:nvGrpSpPr>
        <p:grpSpPr bwMode="auto">
          <a:xfrm>
            <a:off x="1125538" y="4675188"/>
            <a:ext cx="3049587" cy="635000"/>
            <a:chOff x="1855" y="915"/>
            <a:chExt cx="1729" cy="400"/>
          </a:xfrm>
        </p:grpSpPr>
        <p:sp>
          <p:nvSpPr>
            <p:cNvPr id="17431" name="Text Box 9"/>
            <p:cNvSpPr txBox="1">
              <a:spLocks noChangeArrowheads="1"/>
            </p:cNvSpPr>
            <p:nvPr/>
          </p:nvSpPr>
          <p:spPr bwMode="auto">
            <a:xfrm>
              <a:off x="1855" y="944"/>
              <a:ext cx="172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73" tIns="47887" rIns="95773" bIns="47887">
              <a:spAutoFit/>
            </a:bodyPr>
            <a:lstStyle>
              <a:lvl1pPr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9588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95885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0000"/>
                  </a:solidFill>
                  <a:latin typeface="Cordia New" pitchFamily="34" charset="-34"/>
                  <a:cs typeface="Cordia New" pitchFamily="34" charset="-34"/>
                </a:rPr>
                <a:t>ความจุที่ระดับเก็บกักต่ำสุด 6,650 ล้าน ลบ.ม.</a:t>
              </a:r>
            </a:p>
          </p:txBody>
        </p:sp>
        <p:sp>
          <p:nvSpPr>
            <p:cNvPr id="17432" name="Freeform 10"/>
            <p:cNvSpPr>
              <a:spLocks/>
            </p:cNvSpPr>
            <p:nvPr/>
          </p:nvSpPr>
          <p:spPr bwMode="auto">
            <a:xfrm flipV="1">
              <a:off x="3462" y="915"/>
              <a:ext cx="122" cy="135"/>
            </a:xfrm>
            <a:custGeom>
              <a:avLst/>
              <a:gdLst>
                <a:gd name="T0" fmla="*/ 0 w 168"/>
                <a:gd name="T1" fmla="*/ 0 h 400"/>
                <a:gd name="T2" fmla="*/ 1 w 168"/>
                <a:gd name="T3" fmla="*/ 0 h 400"/>
                <a:gd name="T4" fmla="*/ 1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17413" name="Rectangle 12"/>
          <p:cNvSpPr>
            <a:spLocks noChangeArrowheads="1"/>
          </p:cNvSpPr>
          <p:nvPr/>
        </p:nvSpPr>
        <p:spPr bwMode="auto">
          <a:xfrm>
            <a:off x="7286625" y="3190875"/>
            <a:ext cx="631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00FF"/>
                </a:solidFill>
                <a:latin typeface="Cordia New" pitchFamily="34" charset="-34"/>
                <a:cs typeface="Cordia New" pitchFamily="34" charset="-34"/>
              </a:rPr>
              <a:t>ปี 2553</a:t>
            </a:r>
          </a:p>
        </p:txBody>
      </p:sp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5378450" y="2573338"/>
            <a:ext cx="631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FFFF"/>
                </a:solidFill>
                <a:latin typeface="Cordia New" pitchFamily="34" charset="-34"/>
                <a:cs typeface="Cordia New" pitchFamily="34" charset="-34"/>
              </a:rPr>
              <a:t>ปี 2554</a:t>
            </a:r>
          </a:p>
        </p:txBody>
      </p:sp>
      <p:sp>
        <p:nvSpPr>
          <p:cNvPr id="17415" name="Text Box 15"/>
          <p:cNvSpPr txBox="1">
            <a:spLocks noChangeArrowheads="1"/>
          </p:cNvSpPr>
          <p:nvPr/>
        </p:nvSpPr>
        <p:spPr bwMode="auto">
          <a:xfrm>
            <a:off x="8243888" y="404813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2000" b="1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  <a:p>
            <a:pPr eaLnBrk="1" hangingPunct="1"/>
            <a:endParaRPr lang="th-TH" altLang="th-TH" sz="2000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7416" name="Text Box 21"/>
          <p:cNvSpPr txBox="1">
            <a:spLocks noChangeArrowheads="1"/>
          </p:cNvSpPr>
          <p:nvPr/>
        </p:nvSpPr>
        <p:spPr bwMode="auto">
          <a:xfrm>
            <a:off x="8334375" y="6350"/>
            <a:ext cx="792163" cy="376238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90506" tIns="45253" rIns="90506" bIns="452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41%</a:t>
            </a:r>
            <a:endParaRPr lang="th-TH" altLang="th-TH" sz="1800" b="1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1298575" y="1673225"/>
            <a:ext cx="4106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ปริมาตรน้ำ 9,361 ล้าน ลบ.ม. (น้ำใช้การ</a:t>
            </a:r>
            <a:r>
              <a:rPr lang="en-US" altLang="th-TH" sz="1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2,</a:t>
            </a:r>
            <a:r>
              <a:rPr lang="th-TH" altLang="th-TH" sz="1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711 ล้าน ลบ.ม.)</a:t>
            </a:r>
          </a:p>
        </p:txBody>
      </p:sp>
      <p:sp>
        <p:nvSpPr>
          <p:cNvPr id="17418" name="Rectangle 12"/>
          <p:cNvSpPr>
            <a:spLocks noChangeArrowheads="1"/>
          </p:cNvSpPr>
          <p:nvPr/>
        </p:nvSpPr>
        <p:spPr bwMode="auto">
          <a:xfrm>
            <a:off x="4622800" y="370363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6600"/>
                </a:solidFill>
                <a:latin typeface="Cordia New" pitchFamily="34" charset="-34"/>
                <a:cs typeface="Cordia New" pitchFamily="34" charset="-34"/>
              </a:rPr>
              <a:t>ปี 2552</a:t>
            </a:r>
          </a:p>
        </p:txBody>
      </p:sp>
      <p:sp>
        <p:nvSpPr>
          <p:cNvPr id="17419" name="Line 17"/>
          <p:cNvSpPr>
            <a:spLocks noChangeShapeType="1"/>
          </p:cNvSpPr>
          <p:nvPr/>
        </p:nvSpPr>
        <p:spPr bwMode="auto">
          <a:xfrm>
            <a:off x="4286250" y="3000375"/>
            <a:ext cx="142875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7420" name="Line 18"/>
          <p:cNvSpPr>
            <a:spLocks noChangeShapeType="1"/>
          </p:cNvSpPr>
          <p:nvPr/>
        </p:nvSpPr>
        <p:spPr bwMode="auto">
          <a:xfrm flipV="1">
            <a:off x="1928813" y="3714750"/>
            <a:ext cx="357187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7421" name="Text Box 19"/>
          <p:cNvSpPr txBox="1">
            <a:spLocks noChangeArrowheads="1"/>
          </p:cNvSpPr>
          <p:nvPr/>
        </p:nvSpPr>
        <p:spPr bwMode="auto">
          <a:xfrm>
            <a:off x="1001713" y="4214813"/>
            <a:ext cx="1376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เกณฑ์เก็บกักต่ำสุด</a:t>
            </a:r>
          </a:p>
        </p:txBody>
      </p:sp>
      <p:sp>
        <p:nvSpPr>
          <p:cNvPr id="17422" name="Text Box 20"/>
          <p:cNvSpPr txBox="1">
            <a:spLocks noChangeArrowheads="1"/>
          </p:cNvSpPr>
          <p:nvPr/>
        </p:nvSpPr>
        <p:spPr bwMode="auto">
          <a:xfrm>
            <a:off x="3786188" y="2714625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เกณฑ์เก็บกักสูงสุด</a:t>
            </a:r>
          </a:p>
        </p:txBody>
      </p:sp>
      <p:sp>
        <p:nvSpPr>
          <p:cNvPr id="17423" name="Rectangle 12"/>
          <p:cNvSpPr>
            <a:spLocks noChangeArrowheads="1"/>
          </p:cNvSpPr>
          <p:nvPr/>
        </p:nvSpPr>
        <p:spPr bwMode="auto">
          <a:xfrm>
            <a:off x="5926138" y="32146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B050"/>
                </a:solidFill>
                <a:latin typeface="Cordia New" pitchFamily="34" charset="-34"/>
                <a:cs typeface="Cordia New" pitchFamily="34" charset="-34"/>
              </a:rPr>
              <a:t>ปี 2555</a:t>
            </a:r>
          </a:p>
        </p:txBody>
      </p:sp>
      <p:sp>
        <p:nvSpPr>
          <p:cNvPr id="17424" name="Text Box 13"/>
          <p:cNvSpPr txBox="1">
            <a:spLocks noChangeArrowheads="1"/>
          </p:cNvSpPr>
          <p:nvPr/>
        </p:nvSpPr>
        <p:spPr bwMode="auto">
          <a:xfrm>
            <a:off x="3714750" y="3317875"/>
            <a:ext cx="631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660066"/>
                </a:solidFill>
                <a:latin typeface="Cordia New" pitchFamily="34" charset="-34"/>
                <a:cs typeface="Cordia New" pitchFamily="34" charset="-34"/>
              </a:rPr>
              <a:t>ปี 2549</a:t>
            </a:r>
          </a:p>
        </p:txBody>
      </p:sp>
      <p:sp>
        <p:nvSpPr>
          <p:cNvPr id="17425" name="Rectangle 12"/>
          <p:cNvSpPr>
            <a:spLocks noChangeArrowheads="1"/>
          </p:cNvSpPr>
          <p:nvPr/>
        </p:nvSpPr>
        <p:spPr bwMode="auto">
          <a:xfrm>
            <a:off x="6748463" y="3409950"/>
            <a:ext cx="631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FF00"/>
                </a:solidFill>
                <a:latin typeface="Cordia New" pitchFamily="34" charset="-34"/>
                <a:cs typeface="Cordia New" pitchFamily="34" charset="-34"/>
              </a:rPr>
              <a:t>ปี 2556</a:t>
            </a:r>
          </a:p>
        </p:txBody>
      </p:sp>
      <p:pic>
        <p:nvPicPr>
          <p:cNvPr id="17426" name="Picture 130" descr="logo_rid_thai_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19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7" name="Rectangle 12"/>
          <p:cNvSpPr>
            <a:spLocks noChangeArrowheads="1"/>
          </p:cNvSpPr>
          <p:nvPr/>
        </p:nvSpPr>
        <p:spPr bwMode="auto">
          <a:xfrm>
            <a:off x="7134225" y="3757613"/>
            <a:ext cx="652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ปี 2557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6215063" y="4286250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17429" name="Text Box 20"/>
          <p:cNvSpPr txBox="1">
            <a:spLocks noChangeArrowheads="1"/>
          </p:cNvSpPr>
          <p:nvPr/>
        </p:nvSpPr>
        <p:spPr bwMode="auto">
          <a:xfrm>
            <a:off x="1143000" y="3857625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17430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365250"/>
            <a:ext cx="24320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-31750" y="0"/>
          <a:ext cx="9175750" cy="504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Chart" r:id="rId4" imgW="8934469" imgH="4915010" progId="MSGraph.Chart.8">
                  <p:embed followColorScheme="full"/>
                </p:oleObj>
              </mc:Choice>
              <mc:Fallback>
                <p:oleObj name="Chart" r:id="rId4" imgW="8934469" imgH="491501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750" y="0"/>
                        <a:ext cx="9175750" cy="5049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815975" y="793750"/>
            <a:ext cx="3043238" cy="644525"/>
            <a:chOff x="1360" y="737"/>
            <a:chExt cx="1745" cy="262"/>
          </a:xfrm>
        </p:grpSpPr>
        <p:sp>
          <p:nvSpPr>
            <p:cNvPr id="18460" name="Text Box 5"/>
            <p:cNvSpPr txBox="1">
              <a:spLocks noChangeArrowheads="1"/>
            </p:cNvSpPr>
            <p:nvPr/>
          </p:nvSpPr>
          <p:spPr bwMode="auto">
            <a:xfrm>
              <a:off x="1360" y="737"/>
              <a:ext cx="172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 ปริมาตรน้ำเก็บกักสูงสุด 13,462 ล้าน ลบ.ม.</a:t>
              </a:r>
            </a:p>
          </p:txBody>
        </p:sp>
        <p:sp>
          <p:nvSpPr>
            <p:cNvPr id="18461" name="Freeform 6"/>
            <p:cNvSpPr>
              <a:spLocks/>
            </p:cNvSpPr>
            <p:nvPr/>
          </p:nvSpPr>
          <p:spPr bwMode="auto">
            <a:xfrm>
              <a:off x="2961" y="839"/>
              <a:ext cx="144" cy="160"/>
            </a:xfrm>
            <a:custGeom>
              <a:avLst/>
              <a:gdLst>
                <a:gd name="T0" fmla="*/ 0 w 168"/>
                <a:gd name="T1" fmla="*/ 0 h 400"/>
                <a:gd name="T2" fmla="*/ 3 w 168"/>
                <a:gd name="T3" fmla="*/ 0 h 400"/>
                <a:gd name="T4" fmla="*/ 3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6051550" y="3979863"/>
            <a:ext cx="2947988" cy="334962"/>
            <a:chOff x="1366" y="656"/>
            <a:chExt cx="1728" cy="239"/>
          </a:xfrm>
        </p:grpSpPr>
        <p:sp>
          <p:nvSpPr>
            <p:cNvPr id="18458" name="Text Box 8"/>
            <p:cNvSpPr txBox="1">
              <a:spLocks noChangeArrowheads="1"/>
            </p:cNvSpPr>
            <p:nvPr/>
          </p:nvSpPr>
          <p:spPr bwMode="auto">
            <a:xfrm>
              <a:off x="1366" y="656"/>
              <a:ext cx="172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ปริมาตรน้ำเก็บกัก</a:t>
              </a:r>
              <a:r>
                <a:rPr lang="th-TH" altLang="th-TH" sz="1600" b="1">
                  <a:solidFill>
                    <a:srgbClr val="FF0000"/>
                  </a:solidFill>
                  <a:latin typeface="Browallia New" pitchFamily="34" charset="-34"/>
                  <a:ea typeface="Arial Unicode MS" pitchFamily="34" charset="-128"/>
                  <a:cs typeface="BrowalliaUPC" pitchFamily="34" charset="-34"/>
                </a:rPr>
                <a:t>ต่ำสุด 3,800</a:t>
              </a:r>
              <a:r>
                <a:rPr lang="th-TH" altLang="th-TH" sz="16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 ล้าน ลบ.ม.</a:t>
              </a:r>
            </a:p>
          </p:txBody>
        </p:sp>
        <p:sp>
          <p:nvSpPr>
            <p:cNvPr id="18459" name="Freeform 9"/>
            <p:cNvSpPr>
              <a:spLocks/>
            </p:cNvSpPr>
            <p:nvPr/>
          </p:nvSpPr>
          <p:spPr bwMode="auto">
            <a:xfrm flipV="1">
              <a:off x="2908" y="686"/>
              <a:ext cx="173" cy="112"/>
            </a:xfrm>
            <a:custGeom>
              <a:avLst/>
              <a:gdLst>
                <a:gd name="T0" fmla="*/ 0 w 168"/>
                <a:gd name="T1" fmla="*/ 0 h 400"/>
                <a:gd name="T2" fmla="*/ 3 w 168"/>
                <a:gd name="T3" fmla="*/ 0 h 400"/>
                <a:gd name="T4" fmla="*/ 3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8438" name="Group 11"/>
          <p:cNvGrpSpPr>
            <a:grpSpLocks/>
          </p:cNvGrpSpPr>
          <p:nvPr/>
        </p:nvGrpSpPr>
        <p:grpSpPr bwMode="auto">
          <a:xfrm>
            <a:off x="6357938" y="2254250"/>
            <a:ext cx="1673225" cy="381000"/>
            <a:chOff x="1360" y="656"/>
            <a:chExt cx="1729" cy="272"/>
          </a:xfrm>
        </p:grpSpPr>
        <p:sp>
          <p:nvSpPr>
            <p:cNvPr id="18456" name="Text Box 12"/>
            <p:cNvSpPr txBox="1">
              <a:spLocks noChangeArrowheads="1"/>
            </p:cNvSpPr>
            <p:nvPr/>
          </p:nvSpPr>
          <p:spPr bwMode="auto">
            <a:xfrm>
              <a:off x="1360" y="656"/>
              <a:ext cx="172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00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เกณฑ์เก็บกักน้ำ</a:t>
              </a:r>
              <a:r>
                <a:rPr lang="th-TH" altLang="th-TH" sz="1600" b="1">
                  <a:solidFill>
                    <a:srgbClr val="000000"/>
                  </a:solidFill>
                  <a:latin typeface="Browallia New" pitchFamily="34" charset="-34"/>
                  <a:ea typeface="Arial Unicode MS" pitchFamily="34" charset="-128"/>
                  <a:cs typeface="BrowalliaUPC" pitchFamily="34" charset="-34"/>
                </a:rPr>
                <a:t>ต่ำสุด</a:t>
              </a:r>
              <a:endParaRPr lang="th-TH" altLang="th-TH" sz="16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BrowalliaUPC" pitchFamily="34" charset="-34"/>
              </a:endParaRPr>
            </a:p>
          </p:txBody>
        </p:sp>
        <p:sp>
          <p:nvSpPr>
            <p:cNvPr id="18457" name="Freeform 13"/>
            <p:cNvSpPr>
              <a:spLocks/>
            </p:cNvSpPr>
            <p:nvPr/>
          </p:nvSpPr>
          <p:spPr bwMode="auto">
            <a:xfrm>
              <a:off x="2911" y="768"/>
              <a:ext cx="144" cy="160"/>
            </a:xfrm>
            <a:custGeom>
              <a:avLst/>
              <a:gdLst>
                <a:gd name="T0" fmla="*/ 0 w 168"/>
                <a:gd name="T1" fmla="*/ 0 h 400"/>
                <a:gd name="T2" fmla="*/ 3 w 168"/>
                <a:gd name="T3" fmla="*/ 0 h 400"/>
                <a:gd name="T4" fmla="*/ 3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8439" name="Group 14"/>
          <p:cNvGrpSpPr>
            <a:grpSpLocks/>
          </p:cNvGrpSpPr>
          <p:nvPr/>
        </p:nvGrpSpPr>
        <p:grpSpPr bwMode="auto">
          <a:xfrm>
            <a:off x="4500563" y="2071688"/>
            <a:ext cx="1730375" cy="412750"/>
            <a:chOff x="1360" y="656"/>
            <a:chExt cx="1729" cy="245"/>
          </a:xfrm>
        </p:grpSpPr>
        <p:sp>
          <p:nvSpPr>
            <p:cNvPr id="18454" name="Text Box 15"/>
            <p:cNvSpPr txBox="1">
              <a:spLocks noChangeArrowheads="1"/>
            </p:cNvSpPr>
            <p:nvPr/>
          </p:nvSpPr>
          <p:spPr bwMode="auto">
            <a:xfrm>
              <a:off x="1360" y="656"/>
              <a:ext cx="172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00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เกณฑ์เก็บกักน้ำสูงสุด</a:t>
              </a:r>
            </a:p>
          </p:txBody>
        </p:sp>
        <p:sp>
          <p:nvSpPr>
            <p:cNvPr id="18455" name="Freeform 16"/>
            <p:cNvSpPr>
              <a:spLocks/>
            </p:cNvSpPr>
            <p:nvPr/>
          </p:nvSpPr>
          <p:spPr bwMode="auto">
            <a:xfrm>
              <a:off x="2859" y="741"/>
              <a:ext cx="144" cy="160"/>
            </a:xfrm>
            <a:custGeom>
              <a:avLst/>
              <a:gdLst>
                <a:gd name="T0" fmla="*/ 0 w 168"/>
                <a:gd name="T1" fmla="*/ 0 h 400"/>
                <a:gd name="T2" fmla="*/ 3 w 168"/>
                <a:gd name="T3" fmla="*/ 0 h 400"/>
                <a:gd name="T4" fmla="*/ 3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18440" name="Text Box 18"/>
          <p:cNvSpPr txBox="1">
            <a:spLocks noChangeArrowheads="1"/>
          </p:cNvSpPr>
          <p:nvPr/>
        </p:nvSpPr>
        <p:spPr bwMode="auto">
          <a:xfrm>
            <a:off x="7978775" y="296863"/>
            <a:ext cx="1651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7" tIns="41462" rIns="82927" bIns="4146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en-US" altLang="th-TH" sz="180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8441" name="Text Box 20"/>
          <p:cNvSpPr txBox="1">
            <a:spLocks noChangeArrowheads="1"/>
          </p:cNvSpPr>
          <p:nvPr/>
        </p:nvSpPr>
        <p:spPr bwMode="auto">
          <a:xfrm>
            <a:off x="3357563" y="2992438"/>
            <a:ext cx="98901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>
                <a:solidFill>
                  <a:srgbClr val="0099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2555</a:t>
            </a:r>
          </a:p>
        </p:txBody>
      </p:sp>
      <p:graphicFrame>
        <p:nvGraphicFramePr>
          <p:cNvPr id="18435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587375" y="4643438"/>
          <a:ext cx="7835900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Chart" r:id="rId6" imgW="11763310" imgH="3124347" progId="MSGraph.Chart.8">
                  <p:embed/>
                </p:oleObj>
              </mc:Choice>
              <mc:Fallback>
                <p:oleObj name="Chart" r:id="rId6" imgW="11763310" imgH="3124347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4643438"/>
                        <a:ext cx="7835900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2" name="Picture 6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243388"/>
            <a:ext cx="76438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21"/>
          <p:cNvSpPr txBox="1">
            <a:spLocks noChangeArrowheads="1"/>
          </p:cNvSpPr>
          <p:nvPr/>
        </p:nvSpPr>
        <p:spPr bwMode="auto">
          <a:xfrm>
            <a:off x="8310563" y="15875"/>
            <a:ext cx="792162" cy="376238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90506" tIns="45253" rIns="90506" bIns="452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36%</a:t>
            </a:r>
            <a:endParaRPr lang="th-TH" altLang="th-TH" sz="1800" b="1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1500188" y="2928938"/>
            <a:ext cx="76358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>
                <a:solidFill>
                  <a:srgbClr val="00FF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2556</a:t>
            </a:r>
          </a:p>
        </p:txBody>
      </p:sp>
      <p:grpSp>
        <p:nvGrpSpPr>
          <p:cNvPr id="18445" name="Group 4"/>
          <p:cNvGrpSpPr>
            <a:grpSpLocks/>
          </p:cNvGrpSpPr>
          <p:nvPr/>
        </p:nvGrpSpPr>
        <p:grpSpPr bwMode="auto">
          <a:xfrm>
            <a:off x="806450" y="1112838"/>
            <a:ext cx="3013075" cy="369887"/>
            <a:chOff x="3375" y="664"/>
            <a:chExt cx="1728" cy="264"/>
          </a:xfrm>
        </p:grpSpPr>
        <p:sp>
          <p:nvSpPr>
            <p:cNvPr id="18452" name="Text Box 5"/>
            <p:cNvSpPr txBox="1">
              <a:spLocks noChangeArrowheads="1"/>
            </p:cNvSpPr>
            <p:nvPr/>
          </p:nvSpPr>
          <p:spPr bwMode="auto">
            <a:xfrm>
              <a:off x="3375" y="664"/>
              <a:ext cx="1728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 ปริมาตรน้ำเก็บกักปกติ  13,462 ล้าน ลบ.ม.</a:t>
              </a:r>
            </a:p>
          </p:txBody>
        </p:sp>
        <p:sp>
          <p:nvSpPr>
            <p:cNvPr id="18453" name="Freeform 6"/>
            <p:cNvSpPr>
              <a:spLocks/>
            </p:cNvSpPr>
            <p:nvPr/>
          </p:nvSpPr>
          <p:spPr bwMode="auto">
            <a:xfrm>
              <a:off x="4959" y="768"/>
              <a:ext cx="144" cy="160"/>
            </a:xfrm>
            <a:custGeom>
              <a:avLst/>
              <a:gdLst>
                <a:gd name="T0" fmla="*/ 0 w 168"/>
                <a:gd name="T1" fmla="*/ 0 h 400"/>
                <a:gd name="T2" fmla="*/ 3 w 168"/>
                <a:gd name="T3" fmla="*/ 0 h 400"/>
                <a:gd name="T4" fmla="*/ 3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18446" name="Text Box 20"/>
          <p:cNvSpPr txBox="1">
            <a:spLocks noChangeArrowheads="1"/>
          </p:cNvSpPr>
          <p:nvPr/>
        </p:nvSpPr>
        <p:spPr bwMode="auto">
          <a:xfrm>
            <a:off x="3851275" y="3449638"/>
            <a:ext cx="763588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2557</a:t>
            </a:r>
          </a:p>
        </p:txBody>
      </p:sp>
      <p:sp>
        <p:nvSpPr>
          <p:cNvPr id="18447" name="Text Box 20"/>
          <p:cNvSpPr txBox="1">
            <a:spLocks noChangeArrowheads="1"/>
          </p:cNvSpPr>
          <p:nvPr/>
        </p:nvSpPr>
        <p:spPr bwMode="auto">
          <a:xfrm>
            <a:off x="6715125" y="3643313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18448" name="Text Box 20"/>
          <p:cNvSpPr txBox="1">
            <a:spLocks noChangeArrowheads="1"/>
          </p:cNvSpPr>
          <p:nvPr/>
        </p:nvSpPr>
        <p:spPr bwMode="auto">
          <a:xfrm>
            <a:off x="1285875" y="3643313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18449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849313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4857750"/>
            <a:ext cx="24320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5357813"/>
            <a:ext cx="35575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>
            <p:ph idx="4294967295"/>
          </p:nvPr>
        </p:nvGraphicFramePr>
        <p:xfrm>
          <a:off x="190500" y="4235450"/>
          <a:ext cx="89408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Chart" r:id="rId4" imgW="11782379" imgH="2885965" progId="MSGraph.Chart.8">
                  <p:embed/>
                </p:oleObj>
              </mc:Choice>
              <mc:Fallback>
                <p:oleObj name="Chart" r:id="rId4" imgW="11782379" imgH="2885965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4235450"/>
                        <a:ext cx="89408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3"/>
          <p:cNvSpPr txBox="1">
            <a:spLocks noChangeArrowheads="1"/>
          </p:cNvSpPr>
          <p:nvPr/>
        </p:nvSpPr>
        <p:spPr bwMode="auto">
          <a:xfrm flipH="1">
            <a:off x="1144588" y="1820863"/>
            <a:ext cx="3810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9" tIns="45329" rIns="90649" bIns="4532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en-US" altLang="th-TH" sz="1600">
                <a:solidFill>
                  <a:srgbClr val="0000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th-TH">
              <a:solidFill>
                <a:srgbClr val="000000"/>
              </a:solidFill>
              <a:latin typeface="Angsana New" pitchFamily="18" charset="-34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0" y="0"/>
          <a:ext cx="9155113" cy="408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Chart" r:id="rId6" imgW="9648704" imgH="4305373" progId="MSGraph.Chart.8">
                  <p:embed followColorScheme="full"/>
                </p:oleObj>
              </mc:Choice>
              <mc:Fallback>
                <p:oleObj name="Chart" r:id="rId6" imgW="9648704" imgH="4305373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5113" cy="408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/>
          <p:cNvSpPr txBox="1">
            <a:spLocks noChangeArrowheads="1"/>
          </p:cNvSpPr>
          <p:nvPr/>
        </p:nvSpPr>
        <p:spPr bwMode="auto">
          <a:xfrm flipH="1">
            <a:off x="1136650" y="1820863"/>
            <a:ext cx="3810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9" tIns="45329" rIns="90649" bIns="4532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en-US" altLang="th-TH" sz="1600">
                <a:solidFill>
                  <a:srgbClr val="0000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th-TH">
              <a:solidFill>
                <a:srgbClr val="000000"/>
              </a:solidFill>
              <a:latin typeface="Angsana New" pitchFamily="18" charset="-34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784225" y="895350"/>
            <a:ext cx="2717800" cy="403225"/>
            <a:chOff x="1311" y="786"/>
            <a:chExt cx="1737" cy="254"/>
          </a:xfrm>
        </p:grpSpPr>
        <p:sp>
          <p:nvSpPr>
            <p:cNvPr id="19486" name="Text Box 7"/>
            <p:cNvSpPr txBox="1">
              <a:spLocks noChangeArrowheads="1"/>
            </p:cNvSpPr>
            <p:nvPr/>
          </p:nvSpPr>
          <p:spPr bwMode="auto">
            <a:xfrm>
              <a:off x="1311" y="786"/>
              <a:ext cx="172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ปริมาตรน้ำเก็บกักปกติ  9,510 ล้าน ลบ.ม.</a:t>
              </a:r>
            </a:p>
          </p:txBody>
        </p:sp>
        <p:sp>
          <p:nvSpPr>
            <p:cNvPr id="19487" name="Freeform 8"/>
            <p:cNvSpPr>
              <a:spLocks/>
            </p:cNvSpPr>
            <p:nvPr/>
          </p:nvSpPr>
          <p:spPr bwMode="auto">
            <a:xfrm>
              <a:off x="2928" y="880"/>
              <a:ext cx="120" cy="160"/>
            </a:xfrm>
            <a:custGeom>
              <a:avLst/>
              <a:gdLst>
                <a:gd name="T0" fmla="*/ 0 w 168"/>
                <a:gd name="T1" fmla="*/ 0 h 400"/>
                <a:gd name="T2" fmla="*/ 1 w 168"/>
                <a:gd name="T3" fmla="*/ 0 h 400"/>
                <a:gd name="T4" fmla="*/ 1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9463" name="Group 11"/>
          <p:cNvGrpSpPr>
            <a:grpSpLocks/>
          </p:cNvGrpSpPr>
          <p:nvPr/>
        </p:nvGrpSpPr>
        <p:grpSpPr bwMode="auto">
          <a:xfrm>
            <a:off x="6213475" y="3214688"/>
            <a:ext cx="2925763" cy="369887"/>
            <a:chOff x="1248" y="807"/>
            <a:chExt cx="1729" cy="233"/>
          </a:xfrm>
        </p:grpSpPr>
        <p:sp>
          <p:nvSpPr>
            <p:cNvPr id="19484" name="Text Box 12"/>
            <p:cNvSpPr txBox="1">
              <a:spLocks noChangeArrowheads="1"/>
            </p:cNvSpPr>
            <p:nvPr/>
          </p:nvSpPr>
          <p:spPr bwMode="auto">
            <a:xfrm>
              <a:off x="1248" y="807"/>
              <a:ext cx="1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ปริมาตรน้ำเก็บกักต่ำสุด  2,850 ล้าน ลบ.ม.</a:t>
              </a:r>
            </a:p>
          </p:txBody>
        </p:sp>
        <p:sp>
          <p:nvSpPr>
            <p:cNvPr id="19485" name="Freeform 13"/>
            <p:cNvSpPr>
              <a:spLocks/>
            </p:cNvSpPr>
            <p:nvPr/>
          </p:nvSpPr>
          <p:spPr bwMode="auto">
            <a:xfrm>
              <a:off x="2761" y="880"/>
              <a:ext cx="120" cy="160"/>
            </a:xfrm>
            <a:custGeom>
              <a:avLst/>
              <a:gdLst>
                <a:gd name="T0" fmla="*/ 0 w 168"/>
                <a:gd name="T1" fmla="*/ 0 h 400"/>
                <a:gd name="T2" fmla="*/ 1 w 168"/>
                <a:gd name="T3" fmla="*/ 0 h 400"/>
                <a:gd name="T4" fmla="*/ 1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9464" name="Group 30"/>
          <p:cNvGrpSpPr>
            <a:grpSpLocks/>
          </p:cNvGrpSpPr>
          <p:nvPr/>
        </p:nvGrpSpPr>
        <p:grpSpPr bwMode="auto">
          <a:xfrm>
            <a:off x="5033963" y="1262063"/>
            <a:ext cx="1428750" cy="590550"/>
            <a:chOff x="2562" y="1071"/>
            <a:chExt cx="900" cy="372"/>
          </a:xfrm>
        </p:grpSpPr>
        <p:sp>
          <p:nvSpPr>
            <p:cNvPr id="19482" name="Text Box 9"/>
            <p:cNvSpPr txBox="1">
              <a:spLocks noChangeArrowheads="1"/>
            </p:cNvSpPr>
            <p:nvPr/>
          </p:nvSpPr>
          <p:spPr bwMode="auto">
            <a:xfrm>
              <a:off x="2562" y="1071"/>
              <a:ext cx="88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600">
                  <a:solidFill>
                    <a:srgbClr val="00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</a:p>
          </p:txBody>
        </p:sp>
        <p:sp>
          <p:nvSpPr>
            <p:cNvPr id="19483" name="Arc 15"/>
            <p:cNvSpPr>
              <a:spLocks/>
            </p:cNvSpPr>
            <p:nvPr/>
          </p:nvSpPr>
          <p:spPr bwMode="auto">
            <a:xfrm>
              <a:off x="3379" y="1174"/>
              <a:ext cx="83" cy="2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19465" name="Group 31"/>
          <p:cNvGrpSpPr>
            <a:grpSpLocks/>
          </p:cNvGrpSpPr>
          <p:nvPr/>
        </p:nvGrpSpPr>
        <p:grpSpPr bwMode="auto">
          <a:xfrm>
            <a:off x="6221413" y="1873250"/>
            <a:ext cx="1493837" cy="358775"/>
            <a:chOff x="1366" y="1337"/>
            <a:chExt cx="941" cy="226"/>
          </a:xfrm>
        </p:grpSpPr>
        <p:sp>
          <p:nvSpPr>
            <p:cNvPr id="19480" name="Text Box 10"/>
            <p:cNvSpPr txBox="1">
              <a:spLocks noChangeArrowheads="1"/>
            </p:cNvSpPr>
            <p:nvPr/>
          </p:nvSpPr>
          <p:spPr bwMode="auto">
            <a:xfrm>
              <a:off x="1366" y="1337"/>
              <a:ext cx="89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600">
                  <a:solidFill>
                    <a:srgbClr val="00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</a:p>
          </p:txBody>
        </p:sp>
        <p:sp>
          <p:nvSpPr>
            <p:cNvPr id="19481" name="Arc 16"/>
            <p:cNvSpPr>
              <a:spLocks/>
            </p:cNvSpPr>
            <p:nvPr/>
          </p:nvSpPr>
          <p:spPr bwMode="auto">
            <a:xfrm>
              <a:off x="2172" y="1428"/>
              <a:ext cx="135" cy="1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19466" name="Rectangle 19"/>
          <p:cNvSpPr>
            <a:spLocks noChangeArrowheads="1"/>
          </p:cNvSpPr>
          <p:nvPr/>
        </p:nvSpPr>
        <p:spPr bwMode="auto">
          <a:xfrm>
            <a:off x="4572000" y="2763838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8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2555</a:t>
            </a:r>
            <a:endParaRPr lang="th-TH" altLang="th-TH" sz="2000" b="1" i="1">
              <a:solidFill>
                <a:srgbClr val="008000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19467" name="Text Box 20"/>
          <p:cNvSpPr txBox="1">
            <a:spLocks noChangeArrowheads="1"/>
          </p:cNvSpPr>
          <p:nvPr/>
        </p:nvSpPr>
        <p:spPr bwMode="auto">
          <a:xfrm>
            <a:off x="2527300" y="3178175"/>
            <a:ext cx="762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FF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ปี2556</a:t>
            </a:r>
          </a:p>
        </p:txBody>
      </p:sp>
      <p:sp>
        <p:nvSpPr>
          <p:cNvPr id="19468" name="Text Box 21"/>
          <p:cNvSpPr txBox="1">
            <a:spLocks noChangeArrowheads="1"/>
          </p:cNvSpPr>
          <p:nvPr/>
        </p:nvSpPr>
        <p:spPr bwMode="auto">
          <a:xfrm>
            <a:off x="8340725" y="1588"/>
            <a:ext cx="792163" cy="368300"/>
          </a:xfrm>
          <a:prstGeom prst="rect">
            <a:avLst/>
          </a:prstGeom>
          <a:solidFill>
            <a:srgbClr val="00FF00"/>
          </a:solidFill>
          <a:ln w="9525" algn="ctr">
            <a:noFill/>
            <a:miter lim="800000"/>
            <a:headEnd/>
            <a:tailEnd/>
          </a:ln>
        </p:spPr>
        <p:txBody>
          <a:bodyPr lIns="90506" tIns="45253" rIns="90506" bIns="4525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>
                <a:latin typeface="+mj-lt"/>
                <a:ea typeface="Arial Unicode MS" pitchFamily="34" charset="-128"/>
                <a:cs typeface="Arial" pitchFamily="34" charset="0"/>
              </a:rPr>
              <a:t>48%</a:t>
            </a:r>
            <a:endParaRPr lang="th-TH" sz="1800" b="1" dirty="0">
              <a:latin typeface="+mj-lt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9469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825875"/>
            <a:ext cx="8358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Text Box 20"/>
          <p:cNvSpPr txBox="1">
            <a:spLocks noChangeArrowheads="1"/>
          </p:cNvSpPr>
          <p:nvPr/>
        </p:nvSpPr>
        <p:spPr bwMode="auto">
          <a:xfrm>
            <a:off x="6500813" y="2714625"/>
            <a:ext cx="76041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ปี2557</a:t>
            </a:r>
          </a:p>
        </p:txBody>
      </p:sp>
      <p:grpSp>
        <p:nvGrpSpPr>
          <p:cNvPr id="19471" name="Group 6"/>
          <p:cNvGrpSpPr>
            <a:grpSpLocks/>
          </p:cNvGrpSpPr>
          <p:nvPr/>
        </p:nvGrpSpPr>
        <p:grpSpPr bwMode="auto">
          <a:xfrm>
            <a:off x="779463" y="476250"/>
            <a:ext cx="2905125" cy="434975"/>
            <a:chOff x="1365" y="766"/>
            <a:chExt cx="1729" cy="274"/>
          </a:xfrm>
        </p:grpSpPr>
        <p:sp>
          <p:nvSpPr>
            <p:cNvPr id="19478" name="Text Box 7"/>
            <p:cNvSpPr txBox="1">
              <a:spLocks noChangeArrowheads="1"/>
            </p:cNvSpPr>
            <p:nvPr/>
          </p:nvSpPr>
          <p:spPr bwMode="auto">
            <a:xfrm>
              <a:off x="1365" y="766"/>
              <a:ext cx="1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49" tIns="45329" rIns="90649" bIns="4532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BrowalliaUPC" pitchFamily="34" charset="-34"/>
                </a:rPr>
                <a:t>ปริมาตรน้ำเก็บกักสูงสุด 10,640 ล้าน ลบ.ม.</a:t>
              </a:r>
            </a:p>
          </p:txBody>
        </p:sp>
        <p:sp>
          <p:nvSpPr>
            <p:cNvPr id="19479" name="Freeform 8"/>
            <p:cNvSpPr>
              <a:spLocks/>
            </p:cNvSpPr>
            <p:nvPr/>
          </p:nvSpPr>
          <p:spPr bwMode="auto">
            <a:xfrm>
              <a:off x="2928" y="880"/>
              <a:ext cx="120" cy="160"/>
            </a:xfrm>
            <a:custGeom>
              <a:avLst/>
              <a:gdLst>
                <a:gd name="T0" fmla="*/ 0 w 168"/>
                <a:gd name="T1" fmla="*/ 0 h 400"/>
                <a:gd name="T2" fmla="*/ 1 w 168"/>
                <a:gd name="T3" fmla="*/ 0 h 400"/>
                <a:gd name="T4" fmla="*/ 1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19472" name="Text Box 20"/>
          <p:cNvSpPr txBox="1">
            <a:spLocks noChangeArrowheads="1"/>
          </p:cNvSpPr>
          <p:nvPr/>
        </p:nvSpPr>
        <p:spPr bwMode="auto">
          <a:xfrm>
            <a:off x="4908550" y="1774825"/>
            <a:ext cx="10604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>
                <a:solidFill>
                  <a:srgbClr val="00FF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2554</a:t>
            </a: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7181850" y="2928938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19474" name="Text Box 20"/>
          <p:cNvSpPr txBox="1">
            <a:spLocks noChangeArrowheads="1"/>
          </p:cNvSpPr>
          <p:nvPr/>
        </p:nvSpPr>
        <p:spPr bwMode="auto">
          <a:xfrm>
            <a:off x="785813" y="3041650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19475" name="Picture 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479425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4437063"/>
            <a:ext cx="24320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3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4918075"/>
            <a:ext cx="35575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3"/>
          <p:cNvGraphicFramePr>
            <a:graphicFrameLocks noChangeAspect="1"/>
          </p:cNvGraphicFramePr>
          <p:nvPr/>
        </p:nvGraphicFramePr>
        <p:xfrm>
          <a:off x="88900" y="0"/>
          <a:ext cx="9055100" cy="494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Chart" r:id="rId4" imgW="8820057" imgH="4114800" progId="MSGraph.Chart.8">
                  <p:embed followColorScheme="full"/>
                </p:oleObj>
              </mc:Choice>
              <mc:Fallback>
                <p:oleObj name="Chart" r:id="rId4" imgW="8820057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0"/>
                        <a:ext cx="9055100" cy="4941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23"/>
          <p:cNvGraphicFramePr>
            <a:graphicFrameLocks noChangeAspect="1"/>
          </p:cNvGraphicFramePr>
          <p:nvPr>
            <p:ph idx="4294967295"/>
          </p:nvPr>
        </p:nvGraphicFramePr>
        <p:xfrm>
          <a:off x="142875" y="4786313"/>
          <a:ext cx="8636000" cy="18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Chart" r:id="rId6" imgW="11792080" imgH="2466902" progId="MSGraph.Chart.8">
                  <p:embed/>
                </p:oleObj>
              </mc:Choice>
              <mc:Fallback>
                <p:oleObj name="Chart" r:id="rId6" imgW="11792080" imgH="2466902" progId="MSGraph.Chart.8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786313"/>
                        <a:ext cx="8636000" cy="180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2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047875" y="1177925"/>
            <a:ext cx="57610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24" tIns="41359" rIns="82724" bIns="41359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5" name="Text Box 26"/>
          <p:cNvSpPr txBox="1">
            <a:spLocks noChangeArrowheads="1"/>
          </p:cNvSpPr>
          <p:nvPr/>
        </p:nvSpPr>
        <p:spPr bwMode="auto">
          <a:xfrm>
            <a:off x="8220075" y="11113"/>
            <a:ext cx="900113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rgbClr val="CCCC00"/>
            </a:solidFill>
            <a:miter lim="800000"/>
            <a:headEnd/>
            <a:tailEnd/>
          </a:ln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th-TH" sz="18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39%</a:t>
            </a:r>
            <a:endParaRPr lang="th-TH" altLang="th-TH" sz="1800" b="1">
              <a:solidFill>
                <a:srgbClr val="0000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4000500" y="3470275"/>
            <a:ext cx="87153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7" tIns="41337" rIns="82677" bIns="41337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99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ปี2555</a:t>
            </a:r>
          </a:p>
        </p:txBody>
      </p:sp>
      <p:pic>
        <p:nvPicPr>
          <p:cNvPr id="20487" name="Picture 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572000"/>
            <a:ext cx="79216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5254625" y="3357563"/>
            <a:ext cx="8715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7" tIns="41337" rIns="82677" bIns="41337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FF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ปี2556</a:t>
            </a:r>
          </a:p>
        </p:txBody>
      </p:sp>
      <p:sp>
        <p:nvSpPr>
          <p:cNvPr id="230418" name="Text Box 18"/>
          <p:cNvSpPr txBox="1">
            <a:spLocks noChangeArrowheads="1"/>
          </p:cNvSpPr>
          <p:nvPr/>
        </p:nvSpPr>
        <p:spPr bwMode="auto">
          <a:xfrm>
            <a:off x="0" y="6543675"/>
            <a:ext cx="460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dirty="0">
                <a:solidFill>
                  <a:srgbClr val="0000FF"/>
                </a:solidFill>
                <a:latin typeface="Arial"/>
                <a:cs typeface="Angsana New"/>
              </a:rPr>
              <a:t>หมายเหตุ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ngsana New"/>
              </a:rPr>
              <a:t>: </a:t>
            </a:r>
            <a:r>
              <a:rPr lang="th-TH" sz="1600" b="1" dirty="0">
                <a:solidFill>
                  <a:srgbClr val="0000FF"/>
                </a:solidFill>
                <a:latin typeface="Arial"/>
                <a:cs typeface="Angsana New"/>
              </a:rPr>
              <a:t>เปลี่ยนโค้งความจุอ่างเก็บน้ำใหม่ ตั้งแต่วันที่ 1 พ.ค.54 </a:t>
            </a:r>
          </a:p>
        </p:txBody>
      </p:sp>
      <p:sp>
        <p:nvSpPr>
          <p:cNvPr id="20490" name="Text Box 20"/>
          <p:cNvSpPr txBox="1">
            <a:spLocks noChangeArrowheads="1"/>
          </p:cNvSpPr>
          <p:nvPr/>
        </p:nvSpPr>
        <p:spPr bwMode="auto">
          <a:xfrm>
            <a:off x="3492500" y="2671763"/>
            <a:ext cx="135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เกณฑ์เก็บกักสูงสุด</a:t>
            </a:r>
          </a:p>
        </p:txBody>
      </p:sp>
      <p:sp>
        <p:nvSpPr>
          <p:cNvPr id="20491" name="Text Box 21"/>
          <p:cNvSpPr txBox="1">
            <a:spLocks noChangeArrowheads="1"/>
          </p:cNvSpPr>
          <p:nvPr/>
        </p:nvSpPr>
        <p:spPr bwMode="auto">
          <a:xfrm>
            <a:off x="7065963" y="2449513"/>
            <a:ext cx="1363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เกณฑ์เก็บกักต่ำสุด</a:t>
            </a:r>
          </a:p>
        </p:txBody>
      </p:sp>
      <p:sp>
        <p:nvSpPr>
          <p:cNvPr id="20492" name="Line 22"/>
          <p:cNvSpPr>
            <a:spLocks noChangeShapeType="1"/>
          </p:cNvSpPr>
          <p:nvPr/>
        </p:nvSpPr>
        <p:spPr bwMode="auto">
          <a:xfrm>
            <a:off x="4776788" y="294798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0493" name="Line 23"/>
          <p:cNvSpPr>
            <a:spLocks noChangeShapeType="1"/>
          </p:cNvSpPr>
          <p:nvPr/>
        </p:nvSpPr>
        <p:spPr bwMode="auto">
          <a:xfrm>
            <a:off x="8143875" y="2714625"/>
            <a:ext cx="142875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0494" name="Text Box 4"/>
          <p:cNvSpPr txBox="1">
            <a:spLocks noChangeArrowheads="1"/>
          </p:cNvSpPr>
          <p:nvPr/>
        </p:nvSpPr>
        <p:spPr bwMode="auto">
          <a:xfrm>
            <a:off x="2193925" y="3241675"/>
            <a:ext cx="8715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7" tIns="41337" rIns="82677" bIns="41337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ปี2557</a:t>
            </a:r>
          </a:p>
        </p:txBody>
      </p:sp>
      <p:grpSp>
        <p:nvGrpSpPr>
          <p:cNvPr id="20495" name="กลุ่ม 27"/>
          <p:cNvGrpSpPr>
            <a:grpSpLocks/>
          </p:cNvGrpSpPr>
          <p:nvPr/>
        </p:nvGrpSpPr>
        <p:grpSpPr bwMode="auto">
          <a:xfrm>
            <a:off x="1060450" y="939800"/>
            <a:ext cx="3041650" cy="396875"/>
            <a:chOff x="5868149" y="857250"/>
            <a:chExt cx="3041650" cy="396875"/>
          </a:xfrm>
        </p:grpSpPr>
        <p:sp>
          <p:nvSpPr>
            <p:cNvPr id="20507" name="Text Box 5"/>
            <p:cNvSpPr txBox="1">
              <a:spLocks noChangeArrowheads="1"/>
            </p:cNvSpPr>
            <p:nvPr/>
          </p:nvSpPr>
          <p:spPr bwMode="auto">
            <a:xfrm>
              <a:off x="5868149" y="857250"/>
              <a:ext cx="3041650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512" tIns="43259" rIns="86512" bIns="43259">
              <a:spAutoFit/>
            </a:bodyPr>
            <a:lstStyle>
              <a:lvl1pPr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ปริมาตรน้ำเก็บกักสูงสุด 1,080  ล้าน ลบ.ม.</a:t>
              </a:r>
            </a:p>
          </p:txBody>
        </p:sp>
        <p:sp>
          <p:nvSpPr>
            <p:cNvPr id="20508" name="Freeform 8"/>
            <p:cNvSpPr>
              <a:spLocks/>
            </p:cNvSpPr>
            <p:nvPr/>
          </p:nvSpPr>
          <p:spPr bwMode="auto">
            <a:xfrm>
              <a:off x="8715375" y="1000125"/>
              <a:ext cx="187325" cy="254000"/>
            </a:xfrm>
            <a:custGeom>
              <a:avLst/>
              <a:gdLst>
                <a:gd name="T0" fmla="*/ 0 w 168"/>
                <a:gd name="T1" fmla="*/ 0 h 400"/>
                <a:gd name="T2" fmla="*/ 2147483647 w 168"/>
                <a:gd name="T3" fmla="*/ 0 h 400"/>
                <a:gd name="T4" fmla="*/ 2147483647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0496" name="กลุ่ม 26"/>
          <p:cNvGrpSpPr>
            <a:grpSpLocks/>
          </p:cNvGrpSpPr>
          <p:nvPr/>
        </p:nvGrpSpPr>
        <p:grpSpPr bwMode="auto">
          <a:xfrm>
            <a:off x="1060450" y="1368425"/>
            <a:ext cx="3044825" cy="396875"/>
            <a:chOff x="5857875" y="1285875"/>
            <a:chExt cx="3044825" cy="396875"/>
          </a:xfrm>
        </p:grpSpPr>
        <p:sp>
          <p:nvSpPr>
            <p:cNvPr id="20505" name="Text Box 5"/>
            <p:cNvSpPr txBox="1">
              <a:spLocks noChangeArrowheads="1"/>
            </p:cNvSpPr>
            <p:nvPr/>
          </p:nvSpPr>
          <p:spPr bwMode="auto">
            <a:xfrm>
              <a:off x="5857875" y="1285875"/>
              <a:ext cx="2862263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512" tIns="43259" rIns="86512" bIns="43259">
              <a:spAutoFit/>
            </a:bodyPr>
            <a:lstStyle>
              <a:lvl1pPr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ปริมาตรน้ำเก็บกักปกติ  939    ล้าน ลบ.ม.</a:t>
              </a:r>
            </a:p>
          </p:txBody>
        </p:sp>
        <p:sp>
          <p:nvSpPr>
            <p:cNvPr id="20506" name="Freeform 8"/>
            <p:cNvSpPr>
              <a:spLocks/>
            </p:cNvSpPr>
            <p:nvPr/>
          </p:nvSpPr>
          <p:spPr bwMode="auto">
            <a:xfrm>
              <a:off x="8715375" y="1428750"/>
              <a:ext cx="187325" cy="254000"/>
            </a:xfrm>
            <a:custGeom>
              <a:avLst/>
              <a:gdLst>
                <a:gd name="T0" fmla="*/ 0 w 168"/>
                <a:gd name="T1" fmla="*/ 0 h 400"/>
                <a:gd name="T2" fmla="*/ 2147483647 w 168"/>
                <a:gd name="T3" fmla="*/ 0 h 400"/>
                <a:gd name="T4" fmla="*/ 2147483647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0497" name="กลุ่ม 28"/>
          <p:cNvGrpSpPr>
            <a:grpSpLocks/>
          </p:cNvGrpSpPr>
          <p:nvPr/>
        </p:nvGrpSpPr>
        <p:grpSpPr bwMode="auto">
          <a:xfrm>
            <a:off x="6075363" y="4092575"/>
            <a:ext cx="3024187" cy="407988"/>
            <a:chOff x="1071563" y="4092575"/>
            <a:chExt cx="3024187" cy="407988"/>
          </a:xfrm>
        </p:grpSpPr>
        <p:sp>
          <p:nvSpPr>
            <p:cNvPr id="20503" name="Text Box 6"/>
            <p:cNvSpPr txBox="1">
              <a:spLocks noChangeArrowheads="1"/>
            </p:cNvSpPr>
            <p:nvPr/>
          </p:nvSpPr>
          <p:spPr bwMode="auto">
            <a:xfrm>
              <a:off x="1071563" y="4092575"/>
              <a:ext cx="3024187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677" tIns="41337" rIns="82677" bIns="41337">
              <a:spAutoFit/>
            </a:bodyPr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ปริมาตรน้ำเก็บกักต่ำสุด  </a:t>
              </a:r>
              <a:r>
                <a:rPr lang="th-TH" altLang="th-TH" sz="18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43 </a:t>
              </a:r>
              <a:r>
                <a:rPr lang="th-TH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ล้าน ลบ.ม.</a:t>
              </a:r>
            </a:p>
          </p:txBody>
        </p:sp>
        <p:sp>
          <p:nvSpPr>
            <p:cNvPr id="20504" name="Freeform 13"/>
            <p:cNvSpPr>
              <a:spLocks/>
            </p:cNvSpPr>
            <p:nvPr/>
          </p:nvSpPr>
          <p:spPr bwMode="auto">
            <a:xfrm>
              <a:off x="3571875" y="4275138"/>
              <a:ext cx="274638" cy="225425"/>
            </a:xfrm>
            <a:custGeom>
              <a:avLst/>
              <a:gdLst>
                <a:gd name="T0" fmla="*/ 0 w 168"/>
                <a:gd name="T1" fmla="*/ 0 h 400"/>
                <a:gd name="T2" fmla="*/ 2147483647 w 168"/>
                <a:gd name="T3" fmla="*/ 0 h 400"/>
                <a:gd name="T4" fmla="*/ 2147483647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0498" name="Text Box 20"/>
          <p:cNvSpPr txBox="1">
            <a:spLocks noChangeArrowheads="1"/>
          </p:cNvSpPr>
          <p:nvPr/>
        </p:nvSpPr>
        <p:spPr bwMode="auto">
          <a:xfrm>
            <a:off x="7324725" y="3357563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20499" name="Text Box 20"/>
          <p:cNvSpPr txBox="1">
            <a:spLocks noChangeArrowheads="1"/>
          </p:cNvSpPr>
          <p:nvPr/>
        </p:nvSpPr>
        <p:spPr bwMode="auto">
          <a:xfrm>
            <a:off x="1143000" y="3500438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0500" name="Picture 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857250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3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5011738"/>
            <a:ext cx="24320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3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5497513"/>
            <a:ext cx="35575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0"/>
          <a:ext cx="9144000" cy="669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Chart" r:id="rId4" imgW="9105751" imgH="6667427" progId="MSGraph.Chart.8">
                  <p:embed followColorScheme="full"/>
                </p:oleObj>
              </mc:Choice>
              <mc:Fallback>
                <p:oleObj name="Chart" r:id="rId4" imgW="9105751" imgH="6667427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69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08" name="กลุ่ม 28"/>
          <p:cNvGrpSpPr>
            <a:grpSpLocks/>
          </p:cNvGrpSpPr>
          <p:nvPr/>
        </p:nvGrpSpPr>
        <p:grpSpPr bwMode="auto">
          <a:xfrm>
            <a:off x="814388" y="1550988"/>
            <a:ext cx="2862262" cy="420687"/>
            <a:chOff x="3475787" y="1550988"/>
            <a:chExt cx="2862262" cy="420687"/>
          </a:xfrm>
        </p:grpSpPr>
        <p:sp>
          <p:nvSpPr>
            <p:cNvPr id="21532" name="Text Box 5"/>
            <p:cNvSpPr txBox="1">
              <a:spLocks noChangeArrowheads="1"/>
            </p:cNvSpPr>
            <p:nvPr/>
          </p:nvSpPr>
          <p:spPr bwMode="auto">
            <a:xfrm>
              <a:off x="3475787" y="1550988"/>
              <a:ext cx="2862262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512" tIns="43259" rIns="86512" bIns="43259">
              <a:spAutoFit/>
            </a:bodyPr>
            <a:lstStyle>
              <a:lvl1pPr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ปริมาตรน้ำเก็บกักสูงสุด </a:t>
              </a:r>
              <a:r>
                <a:rPr lang="en-US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960</a:t>
              </a:r>
              <a:r>
                <a:rPr lang="th-TH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 ล้าน ลบ.ม.</a:t>
              </a:r>
            </a:p>
          </p:txBody>
        </p:sp>
        <p:sp>
          <p:nvSpPr>
            <p:cNvPr id="21533" name="Freeform 6"/>
            <p:cNvSpPr>
              <a:spLocks/>
            </p:cNvSpPr>
            <p:nvPr/>
          </p:nvSpPr>
          <p:spPr bwMode="auto">
            <a:xfrm>
              <a:off x="6000750" y="1714500"/>
              <a:ext cx="158750" cy="257175"/>
            </a:xfrm>
            <a:custGeom>
              <a:avLst/>
              <a:gdLst>
                <a:gd name="T0" fmla="*/ 0 w 112"/>
                <a:gd name="T1" fmla="*/ 0 h 288"/>
                <a:gd name="T2" fmla="*/ 2147483647 w 112"/>
                <a:gd name="T3" fmla="*/ 2147483647 h 288"/>
                <a:gd name="T4" fmla="*/ 2147483647 w 112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12"/>
                <a:gd name="T10" fmla="*/ 0 h 288"/>
                <a:gd name="T11" fmla="*/ 112 w 11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88">
                  <a:moveTo>
                    <a:pt x="0" y="0"/>
                  </a:moveTo>
                  <a:cubicBezTo>
                    <a:pt x="40" y="0"/>
                    <a:pt x="80" y="0"/>
                    <a:pt x="96" y="48"/>
                  </a:cubicBezTo>
                  <a:cubicBezTo>
                    <a:pt x="112" y="96"/>
                    <a:pt x="104" y="192"/>
                    <a:pt x="96" y="28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6292850" y="4124325"/>
            <a:ext cx="2873375" cy="436563"/>
            <a:chOff x="1104" y="1239"/>
            <a:chExt cx="1728" cy="275"/>
          </a:xfrm>
        </p:grpSpPr>
        <p:sp>
          <p:nvSpPr>
            <p:cNvPr id="21530" name="Text Box 12"/>
            <p:cNvSpPr txBox="1">
              <a:spLocks noChangeArrowheads="1"/>
            </p:cNvSpPr>
            <p:nvPr/>
          </p:nvSpPr>
          <p:spPr bwMode="auto">
            <a:xfrm>
              <a:off x="1104" y="1239"/>
              <a:ext cx="172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512" tIns="43259" rIns="86512" bIns="43259">
              <a:spAutoFit/>
            </a:bodyPr>
            <a:lstStyle>
              <a:lvl1pPr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ปริมาตรต่ำเก็บกักต่ำสุด 3 ล้าน ลบ.ม.</a:t>
              </a:r>
            </a:p>
          </p:txBody>
        </p:sp>
        <p:sp>
          <p:nvSpPr>
            <p:cNvPr id="21531" name="Freeform 13"/>
            <p:cNvSpPr>
              <a:spLocks/>
            </p:cNvSpPr>
            <p:nvPr/>
          </p:nvSpPr>
          <p:spPr bwMode="auto">
            <a:xfrm>
              <a:off x="2598" y="1322"/>
              <a:ext cx="96" cy="192"/>
            </a:xfrm>
            <a:custGeom>
              <a:avLst/>
              <a:gdLst>
                <a:gd name="T0" fmla="*/ 0 w 112"/>
                <a:gd name="T1" fmla="*/ 0 h 288"/>
                <a:gd name="T2" fmla="*/ 3 w 112"/>
                <a:gd name="T3" fmla="*/ 1 h 288"/>
                <a:gd name="T4" fmla="*/ 3 w 112"/>
                <a:gd name="T5" fmla="*/ 1 h 288"/>
                <a:gd name="T6" fmla="*/ 0 60000 65536"/>
                <a:gd name="T7" fmla="*/ 0 60000 65536"/>
                <a:gd name="T8" fmla="*/ 0 60000 65536"/>
                <a:gd name="T9" fmla="*/ 0 w 112"/>
                <a:gd name="T10" fmla="*/ 0 h 288"/>
                <a:gd name="T11" fmla="*/ 112 w 11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88">
                  <a:moveTo>
                    <a:pt x="0" y="0"/>
                  </a:moveTo>
                  <a:cubicBezTo>
                    <a:pt x="40" y="0"/>
                    <a:pt x="80" y="0"/>
                    <a:pt x="96" y="48"/>
                  </a:cubicBezTo>
                  <a:cubicBezTo>
                    <a:pt x="112" y="96"/>
                    <a:pt x="104" y="192"/>
                    <a:pt x="96" y="28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1510" name="Text Box 14"/>
          <p:cNvSpPr txBox="1">
            <a:spLocks noChangeArrowheads="1"/>
          </p:cNvSpPr>
          <p:nvPr/>
        </p:nvSpPr>
        <p:spPr bwMode="auto">
          <a:xfrm>
            <a:off x="8143875" y="2643188"/>
            <a:ext cx="7937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8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2555</a:t>
            </a:r>
          </a:p>
        </p:txBody>
      </p:sp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6143625" y="2071688"/>
            <a:ext cx="105886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FF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2556</a:t>
            </a:r>
          </a:p>
        </p:txBody>
      </p:sp>
      <p:graphicFrame>
        <p:nvGraphicFramePr>
          <p:cNvPr id="21507" name="Object 36"/>
          <p:cNvGraphicFramePr>
            <a:graphicFrameLocks noChangeAspect="1"/>
          </p:cNvGraphicFramePr>
          <p:nvPr/>
        </p:nvGraphicFramePr>
        <p:xfrm>
          <a:off x="130175" y="4840288"/>
          <a:ext cx="9013825" cy="201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Chart" r:id="rId6" imgW="11706104" imgH="2647913" progId="MSGraph.Chart.8">
                  <p:embed/>
                </p:oleObj>
              </mc:Choice>
              <mc:Fallback>
                <p:oleObj name="Chart" r:id="rId6" imgW="11706104" imgH="2647913" progId="MSGraph.Chart.8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4840288"/>
                        <a:ext cx="9013825" cy="201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37"/>
          <p:cNvSpPr txBox="1">
            <a:spLocks noChangeArrowheads="1"/>
          </p:cNvSpPr>
          <p:nvPr/>
        </p:nvSpPr>
        <p:spPr bwMode="auto">
          <a:xfrm>
            <a:off x="8178800" y="15875"/>
            <a:ext cx="938213" cy="366713"/>
          </a:xfrm>
          <a:prstGeom prst="rect">
            <a:avLst/>
          </a:prstGeom>
          <a:solidFill>
            <a:srgbClr val="00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lIns="82602" tIns="41299" rIns="82602" bIns="41299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48%</a:t>
            </a:r>
            <a:endParaRPr lang="th-TH" altLang="th-TH" sz="1800" b="1"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13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1525"/>
            <a:ext cx="80454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4" name="กลุ่ม 29"/>
          <p:cNvGrpSpPr>
            <a:grpSpLocks/>
          </p:cNvGrpSpPr>
          <p:nvPr/>
        </p:nvGrpSpPr>
        <p:grpSpPr bwMode="auto">
          <a:xfrm>
            <a:off x="3413125" y="1560513"/>
            <a:ext cx="2820988" cy="411162"/>
            <a:chOff x="6074524" y="1560513"/>
            <a:chExt cx="2820239" cy="411162"/>
          </a:xfrm>
        </p:grpSpPr>
        <p:sp>
          <p:nvSpPr>
            <p:cNvPr id="21528" name="Text Box 5"/>
            <p:cNvSpPr txBox="1">
              <a:spLocks noChangeArrowheads="1"/>
            </p:cNvSpPr>
            <p:nvPr/>
          </p:nvSpPr>
          <p:spPr bwMode="auto">
            <a:xfrm>
              <a:off x="6074524" y="1560513"/>
              <a:ext cx="2794000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512" tIns="43259" rIns="86512" bIns="43259">
              <a:spAutoFit/>
            </a:bodyPr>
            <a:lstStyle>
              <a:lvl1pPr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7312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7312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7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ปริมาตรน้ำเก็บกักปกติ  960  ล้าน ลบ.ม.</a:t>
              </a:r>
            </a:p>
          </p:txBody>
        </p:sp>
        <p:sp>
          <p:nvSpPr>
            <p:cNvPr id="21529" name="Freeform 6"/>
            <p:cNvSpPr>
              <a:spLocks/>
            </p:cNvSpPr>
            <p:nvPr/>
          </p:nvSpPr>
          <p:spPr bwMode="auto">
            <a:xfrm>
              <a:off x="8715375" y="1714500"/>
              <a:ext cx="179388" cy="257175"/>
            </a:xfrm>
            <a:custGeom>
              <a:avLst/>
              <a:gdLst>
                <a:gd name="T0" fmla="*/ 0 w 112"/>
                <a:gd name="T1" fmla="*/ 0 h 288"/>
                <a:gd name="T2" fmla="*/ 2147483647 w 112"/>
                <a:gd name="T3" fmla="*/ 2147483647 h 288"/>
                <a:gd name="T4" fmla="*/ 2147483647 w 112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12"/>
                <a:gd name="T10" fmla="*/ 0 h 288"/>
                <a:gd name="T11" fmla="*/ 112 w 11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88">
                  <a:moveTo>
                    <a:pt x="0" y="0"/>
                  </a:moveTo>
                  <a:cubicBezTo>
                    <a:pt x="40" y="0"/>
                    <a:pt x="80" y="0"/>
                    <a:pt x="96" y="48"/>
                  </a:cubicBezTo>
                  <a:cubicBezTo>
                    <a:pt x="112" y="96"/>
                    <a:pt x="104" y="192"/>
                    <a:pt x="96" y="28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5654675" y="3135313"/>
            <a:ext cx="10922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2557</a:t>
            </a:r>
          </a:p>
        </p:txBody>
      </p:sp>
      <p:grpSp>
        <p:nvGrpSpPr>
          <p:cNvPr id="21516" name="Group 19"/>
          <p:cNvGrpSpPr>
            <a:grpSpLocks/>
          </p:cNvGrpSpPr>
          <p:nvPr/>
        </p:nvGrpSpPr>
        <p:grpSpPr bwMode="auto">
          <a:xfrm>
            <a:off x="857250" y="3735388"/>
            <a:ext cx="1698625" cy="309562"/>
            <a:chOff x="1530026" y="1982129"/>
            <a:chExt cx="1349431" cy="328151"/>
          </a:xfrm>
        </p:grpSpPr>
        <p:sp>
          <p:nvSpPr>
            <p:cNvPr id="21526" name="Text Box 20"/>
            <p:cNvSpPr txBox="1">
              <a:spLocks noChangeArrowheads="1"/>
            </p:cNvSpPr>
            <p:nvPr/>
          </p:nvSpPr>
          <p:spPr bwMode="auto">
            <a:xfrm>
              <a:off x="1530026" y="2004671"/>
              <a:ext cx="1349431" cy="30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1527" name="Arc 21"/>
            <p:cNvSpPr>
              <a:spLocks/>
            </p:cNvSpPr>
            <p:nvPr/>
          </p:nvSpPr>
          <p:spPr bwMode="auto">
            <a:xfrm rot="10800000" flipH="1">
              <a:off x="2543324" y="1982129"/>
              <a:ext cx="178498" cy="22718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1517" name="Group 19"/>
          <p:cNvGrpSpPr>
            <a:grpSpLocks/>
          </p:cNvGrpSpPr>
          <p:nvPr/>
        </p:nvGrpSpPr>
        <p:grpSpPr bwMode="auto">
          <a:xfrm>
            <a:off x="2978150" y="2820988"/>
            <a:ext cx="1951038" cy="393700"/>
            <a:chOff x="2937777" y="1651278"/>
            <a:chExt cx="1549910" cy="417338"/>
          </a:xfrm>
        </p:grpSpPr>
        <p:sp>
          <p:nvSpPr>
            <p:cNvPr id="21524" name="Text Box 20"/>
            <p:cNvSpPr txBox="1">
              <a:spLocks noChangeArrowheads="1"/>
            </p:cNvSpPr>
            <p:nvPr/>
          </p:nvSpPr>
          <p:spPr bwMode="auto">
            <a:xfrm>
              <a:off x="3138257" y="1651278"/>
              <a:ext cx="1349430" cy="30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1525" name="Arc 21"/>
            <p:cNvSpPr>
              <a:spLocks/>
            </p:cNvSpPr>
            <p:nvPr/>
          </p:nvSpPr>
          <p:spPr bwMode="auto">
            <a:xfrm flipH="1">
              <a:off x="2937777" y="1832015"/>
              <a:ext cx="243340" cy="23660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30418" name="Text Box 18"/>
          <p:cNvSpPr txBox="1">
            <a:spLocks noChangeArrowheads="1"/>
          </p:cNvSpPr>
          <p:nvPr/>
        </p:nvSpPr>
        <p:spPr bwMode="auto">
          <a:xfrm>
            <a:off x="0" y="6543675"/>
            <a:ext cx="460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600" b="1" dirty="0">
                <a:solidFill>
                  <a:srgbClr val="0000FF"/>
                </a:solidFill>
                <a:latin typeface="Arial"/>
                <a:cs typeface="Angsana New"/>
              </a:rPr>
              <a:t>หมายเหตุ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ngsana New"/>
              </a:rPr>
              <a:t>: </a:t>
            </a:r>
            <a:r>
              <a:rPr lang="th-TH" sz="1600" b="1" dirty="0">
                <a:solidFill>
                  <a:srgbClr val="0000FF"/>
                </a:solidFill>
                <a:latin typeface="Arial"/>
                <a:cs typeface="Angsana New"/>
              </a:rPr>
              <a:t>เปลี่ยนปริมาตรน้ำเก็บกักปกติใหม่ ตั้งแต่วันที่ 2 พ.ค.56 </a:t>
            </a:r>
          </a:p>
        </p:txBody>
      </p:sp>
      <p:sp>
        <p:nvSpPr>
          <p:cNvPr id="21519" name="Text Box 20"/>
          <p:cNvSpPr txBox="1">
            <a:spLocks noChangeArrowheads="1"/>
          </p:cNvSpPr>
          <p:nvPr/>
        </p:nvSpPr>
        <p:spPr bwMode="auto">
          <a:xfrm>
            <a:off x="7215188" y="2500313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21520" name="Text Box 15"/>
          <p:cNvSpPr txBox="1">
            <a:spLocks noChangeArrowheads="1"/>
          </p:cNvSpPr>
          <p:nvPr/>
        </p:nvSpPr>
        <p:spPr bwMode="auto">
          <a:xfrm>
            <a:off x="857250" y="3286125"/>
            <a:ext cx="10922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1521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817563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5060950"/>
            <a:ext cx="24320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5551488"/>
            <a:ext cx="35575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0" y="-142875"/>
          <a:ext cx="8929688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Chart" r:id="rId4" imgW="8820057" imgH="6667427" progId="MSGraph.Chart.8">
                  <p:embed followColorScheme="full"/>
                </p:oleObj>
              </mc:Choice>
              <mc:Fallback>
                <p:oleObj name="Chart" r:id="rId4" imgW="8820057" imgH="6667427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42875"/>
                        <a:ext cx="8929688" cy="479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142875" y="4357688"/>
          <a:ext cx="870108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Chart" r:id="rId6" imgW="11792080" imgH="2828925" progId="MSGraph.Chart.8">
                  <p:embed/>
                </p:oleObj>
              </mc:Choice>
              <mc:Fallback>
                <p:oleObj name="Chart" r:id="rId6" imgW="11792080" imgH="2828925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4357688"/>
                        <a:ext cx="870108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14375" y="1714500"/>
            <a:ext cx="31416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    ปริมาตรน้ำเก็บกักปกติ  121 ล้าน ลบ.ม.</a:t>
            </a:r>
          </a:p>
        </p:txBody>
      </p:sp>
      <p:sp>
        <p:nvSpPr>
          <p:cNvPr id="22533" name="Line 12"/>
          <p:cNvSpPr>
            <a:spLocks noChangeShapeType="1"/>
          </p:cNvSpPr>
          <p:nvPr/>
        </p:nvSpPr>
        <p:spPr bwMode="auto">
          <a:xfrm flipH="1" flipV="1">
            <a:off x="3635375" y="998538"/>
            <a:ext cx="88900" cy="53609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534" name="Text Box 15"/>
          <p:cNvSpPr txBox="1">
            <a:spLocks noChangeArrowheads="1"/>
          </p:cNvSpPr>
          <p:nvPr/>
        </p:nvSpPr>
        <p:spPr bwMode="auto">
          <a:xfrm>
            <a:off x="8166100" y="0"/>
            <a:ext cx="977900" cy="3571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54%</a:t>
            </a:r>
            <a:endParaRPr lang="th-TH" altLang="th-TH" sz="18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35" name="Rectangle 1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224338" y="1857375"/>
            <a:ext cx="49196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88" tIns="41391" rIns="82788" bIns="41391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536" name="Text Box 24"/>
          <p:cNvSpPr txBox="1">
            <a:spLocks noChangeArrowheads="1"/>
          </p:cNvSpPr>
          <p:nvPr/>
        </p:nvSpPr>
        <p:spPr bwMode="auto">
          <a:xfrm>
            <a:off x="3571875" y="2786063"/>
            <a:ext cx="108108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FF00"/>
                </a:solidFill>
                <a:latin typeface="Tahoma" pitchFamily="34" charset="0"/>
                <a:ea typeface="Arial Unicode MS" pitchFamily="34" charset="-128"/>
                <a:cs typeface="EucrosiaUPC" pitchFamily="18" charset="-34"/>
              </a:rPr>
              <a:t>ปี 2556</a:t>
            </a:r>
          </a:p>
        </p:txBody>
      </p:sp>
      <p:sp>
        <p:nvSpPr>
          <p:cNvPr id="22537" name="Text Box 25"/>
          <p:cNvSpPr txBox="1">
            <a:spLocks noChangeArrowheads="1"/>
          </p:cNvSpPr>
          <p:nvPr/>
        </p:nvSpPr>
        <p:spPr bwMode="auto">
          <a:xfrm>
            <a:off x="5214938" y="2643188"/>
            <a:ext cx="11509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8000"/>
                </a:solidFill>
                <a:latin typeface="Tahoma" pitchFamily="34" charset="0"/>
                <a:ea typeface="Arial Unicode MS" pitchFamily="34" charset="-128"/>
                <a:cs typeface="EucrosiaUPC" pitchFamily="18" charset="-34"/>
              </a:rPr>
              <a:t>ปี 2555</a:t>
            </a:r>
          </a:p>
        </p:txBody>
      </p:sp>
      <p:sp>
        <p:nvSpPr>
          <p:cNvPr id="22538" name="Text Box 24"/>
          <p:cNvSpPr txBox="1">
            <a:spLocks noChangeArrowheads="1"/>
          </p:cNvSpPr>
          <p:nvPr/>
        </p:nvSpPr>
        <p:spPr bwMode="auto">
          <a:xfrm>
            <a:off x="3500438" y="2428875"/>
            <a:ext cx="108108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6" tIns="41381" rIns="82766" bIns="4138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EucrosiaUPC" pitchFamily="18" charset="-34"/>
              </a:rPr>
              <a:t>ปี 2557</a:t>
            </a:r>
          </a:p>
        </p:txBody>
      </p:sp>
      <p:sp>
        <p:nvSpPr>
          <p:cNvPr id="22539" name="Text Box 6"/>
          <p:cNvSpPr txBox="1">
            <a:spLocks noChangeArrowheads="1"/>
          </p:cNvSpPr>
          <p:nvPr/>
        </p:nvSpPr>
        <p:spPr bwMode="auto">
          <a:xfrm>
            <a:off x="714375" y="785813"/>
            <a:ext cx="314166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ปริมาตรน้ำเก็บกักสูงสุด  197 ล้าน ลบ.ม.</a:t>
            </a:r>
          </a:p>
        </p:txBody>
      </p:sp>
      <p:grpSp>
        <p:nvGrpSpPr>
          <p:cNvPr id="22540" name="Group 16"/>
          <p:cNvGrpSpPr>
            <a:grpSpLocks/>
          </p:cNvGrpSpPr>
          <p:nvPr/>
        </p:nvGrpSpPr>
        <p:grpSpPr bwMode="auto">
          <a:xfrm>
            <a:off x="5010150" y="2117725"/>
            <a:ext cx="2071688" cy="285750"/>
            <a:chOff x="3046158" y="1583133"/>
            <a:chExt cx="1644384" cy="306628"/>
          </a:xfrm>
        </p:grpSpPr>
        <p:sp>
          <p:nvSpPr>
            <p:cNvPr id="22552" name="Text Box 17"/>
            <p:cNvSpPr txBox="1">
              <a:spLocks noChangeArrowheads="1"/>
            </p:cNvSpPr>
            <p:nvPr/>
          </p:nvSpPr>
          <p:spPr bwMode="auto">
            <a:xfrm>
              <a:off x="3341111" y="1583133"/>
              <a:ext cx="1349431" cy="305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6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  <a:endParaRPr lang="en-US" altLang="th-TH" sz="16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2553" name="Arc 18"/>
            <p:cNvSpPr>
              <a:spLocks/>
            </p:cNvSpPr>
            <p:nvPr/>
          </p:nvSpPr>
          <p:spPr bwMode="auto">
            <a:xfrm flipH="1">
              <a:off x="3046158" y="1736447"/>
              <a:ext cx="245872" cy="153314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2541" name="Group 16"/>
          <p:cNvGrpSpPr>
            <a:grpSpLocks/>
          </p:cNvGrpSpPr>
          <p:nvPr/>
        </p:nvGrpSpPr>
        <p:grpSpPr bwMode="auto">
          <a:xfrm>
            <a:off x="3929063" y="3408363"/>
            <a:ext cx="1979612" cy="385762"/>
            <a:chOff x="3119741" y="1583133"/>
            <a:chExt cx="1570801" cy="414304"/>
          </a:xfrm>
        </p:grpSpPr>
        <p:sp>
          <p:nvSpPr>
            <p:cNvPr id="22550" name="Text Box 17"/>
            <p:cNvSpPr txBox="1">
              <a:spLocks noChangeArrowheads="1"/>
            </p:cNvSpPr>
            <p:nvPr/>
          </p:nvSpPr>
          <p:spPr bwMode="auto">
            <a:xfrm>
              <a:off x="3341111" y="1583133"/>
              <a:ext cx="1349431" cy="305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6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  <a:endParaRPr lang="en-US" altLang="th-TH" sz="16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2551" name="Arc 18"/>
            <p:cNvSpPr>
              <a:spLocks/>
            </p:cNvSpPr>
            <p:nvPr/>
          </p:nvSpPr>
          <p:spPr bwMode="auto">
            <a:xfrm flipH="1">
              <a:off x="3119741" y="1767465"/>
              <a:ext cx="226811" cy="22997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2542" name="กลุ่ม 25"/>
          <p:cNvGrpSpPr>
            <a:grpSpLocks/>
          </p:cNvGrpSpPr>
          <p:nvPr/>
        </p:nvGrpSpPr>
        <p:grpSpPr bwMode="auto">
          <a:xfrm>
            <a:off x="5857875" y="3500438"/>
            <a:ext cx="2878138" cy="542925"/>
            <a:chOff x="785813" y="3500438"/>
            <a:chExt cx="2878137" cy="542925"/>
          </a:xfrm>
        </p:grpSpPr>
        <p:sp>
          <p:nvSpPr>
            <p:cNvPr id="22548" name="Text Box 9"/>
            <p:cNvSpPr txBox="1">
              <a:spLocks noChangeArrowheads="1"/>
            </p:cNvSpPr>
            <p:nvPr/>
          </p:nvSpPr>
          <p:spPr bwMode="auto">
            <a:xfrm>
              <a:off x="785813" y="3500438"/>
              <a:ext cx="2878137" cy="357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673" tIns="41334" rIns="82673" bIns="41334">
              <a:spAutoFit/>
            </a:bodyPr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8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EucrosiaUPC" pitchFamily="18" charset="-34"/>
                </a:rPr>
                <a:t>ปริมาตรน้ำเก็บกักต่ำสุด 3 ล้าน ลบ.ม.</a:t>
              </a: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>
              <a:off x="3397250" y="3643313"/>
              <a:ext cx="142875" cy="400050"/>
            </a:xfrm>
            <a:custGeom>
              <a:avLst/>
              <a:gdLst>
                <a:gd name="T0" fmla="*/ 0 w 112"/>
                <a:gd name="T1" fmla="*/ 0 h 288"/>
                <a:gd name="T2" fmla="*/ 2147483647 w 112"/>
                <a:gd name="T3" fmla="*/ 2147483647 h 288"/>
                <a:gd name="T4" fmla="*/ 2147483647 w 112"/>
                <a:gd name="T5" fmla="*/ 2147483647 h 288"/>
                <a:gd name="T6" fmla="*/ 0 60000 65536"/>
                <a:gd name="T7" fmla="*/ 0 60000 65536"/>
                <a:gd name="T8" fmla="*/ 0 60000 65536"/>
                <a:gd name="T9" fmla="*/ 0 w 112"/>
                <a:gd name="T10" fmla="*/ 0 h 288"/>
                <a:gd name="T11" fmla="*/ 112 w 11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88">
                  <a:moveTo>
                    <a:pt x="0" y="0"/>
                  </a:moveTo>
                  <a:cubicBezTo>
                    <a:pt x="40" y="0"/>
                    <a:pt x="80" y="0"/>
                    <a:pt x="96" y="48"/>
                  </a:cubicBezTo>
                  <a:cubicBezTo>
                    <a:pt x="112" y="96"/>
                    <a:pt x="104" y="192"/>
                    <a:pt x="96" y="28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2543" name="Text Box 20"/>
          <p:cNvSpPr txBox="1">
            <a:spLocks noChangeArrowheads="1"/>
          </p:cNvSpPr>
          <p:nvPr/>
        </p:nvSpPr>
        <p:spPr bwMode="auto">
          <a:xfrm>
            <a:off x="7358063" y="3000375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22544" name="Text Box 20"/>
          <p:cNvSpPr txBox="1">
            <a:spLocks noChangeArrowheads="1"/>
          </p:cNvSpPr>
          <p:nvPr/>
        </p:nvSpPr>
        <p:spPr bwMode="auto">
          <a:xfrm>
            <a:off x="785813" y="3071813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2545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1060450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4611688"/>
            <a:ext cx="24320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5092700"/>
            <a:ext cx="355758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15"/>
          <p:cNvGraphicFramePr>
            <a:graphicFrameLocks noChangeAspect="1"/>
          </p:cNvGraphicFramePr>
          <p:nvPr>
            <p:ph idx="4294967295"/>
          </p:nvPr>
        </p:nvGraphicFramePr>
        <p:xfrm>
          <a:off x="577850" y="4286250"/>
          <a:ext cx="829945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Chart" r:id="rId4" imgW="11734874" imgH="3162263" progId="MSGraph.Chart.8">
                  <p:embed/>
                </p:oleObj>
              </mc:Choice>
              <mc:Fallback>
                <p:oleObj name="Chart" r:id="rId4" imgW="11734874" imgH="3162263" progId="MSGraph.Chart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4286250"/>
                        <a:ext cx="829945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0" y="0"/>
          <a:ext cx="9324975" cy="447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0" name="Chart" r:id="rId6" imgW="8886964" imgH="4267127" progId="MSGraph.Chart.8">
                  <p:embed followColorScheme="full"/>
                </p:oleObj>
              </mc:Choice>
              <mc:Fallback>
                <p:oleObj name="Chart" r:id="rId6" imgW="8886964" imgH="426712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4975" cy="447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572125" y="3571875"/>
            <a:ext cx="29908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6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ปริมาตรน้ำเก็บกักต่ำสุด  5   ล้าน ลบ.ม.</a:t>
            </a:r>
          </a:p>
        </p:txBody>
      </p:sp>
      <p:sp>
        <p:nvSpPr>
          <p:cNvPr id="23557" name="Text Box 18"/>
          <p:cNvSpPr txBox="1">
            <a:spLocks noChangeArrowheads="1"/>
          </p:cNvSpPr>
          <p:nvPr/>
        </p:nvSpPr>
        <p:spPr bwMode="auto">
          <a:xfrm>
            <a:off x="8237538" y="0"/>
            <a:ext cx="906462" cy="3571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60%</a:t>
            </a:r>
            <a:endParaRPr lang="th-TH" altLang="th-TH" sz="18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3671888" y="844550"/>
            <a:ext cx="24003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4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ปริมาตรน้ำเก็บกักสูงสุด  226 ล้าน ลบ.ม.</a:t>
            </a:r>
          </a:p>
        </p:txBody>
      </p:sp>
      <p:grpSp>
        <p:nvGrpSpPr>
          <p:cNvPr id="23559" name="Group 22"/>
          <p:cNvGrpSpPr>
            <a:grpSpLocks/>
          </p:cNvGrpSpPr>
          <p:nvPr/>
        </p:nvGrpSpPr>
        <p:grpSpPr bwMode="auto">
          <a:xfrm>
            <a:off x="6572250" y="2357438"/>
            <a:ext cx="1793875" cy="357187"/>
            <a:chOff x="3235051" y="3062678"/>
            <a:chExt cx="1426857" cy="465983"/>
          </a:xfrm>
        </p:grpSpPr>
        <p:sp>
          <p:nvSpPr>
            <p:cNvPr id="23577" name="Text Box 23"/>
            <p:cNvSpPr txBox="1">
              <a:spLocks noChangeArrowheads="1"/>
            </p:cNvSpPr>
            <p:nvPr/>
          </p:nvSpPr>
          <p:spPr bwMode="auto">
            <a:xfrm>
              <a:off x="3235051" y="3062678"/>
              <a:ext cx="1426857" cy="34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Cordia New" pitchFamily="34" charset="-34"/>
                  <a:ea typeface="Arial Unicode MS" pitchFamily="34" charset="-128"/>
                  <a:cs typeface="Cordia New" pitchFamily="34" charset="-34"/>
                </a:rPr>
                <a:t>เกณฑ์เก็บกักน้ำต่ำสุด</a:t>
              </a:r>
              <a:endParaRPr lang="en-US" altLang="th-TH" sz="15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endParaRPr>
            </a:p>
          </p:txBody>
        </p:sp>
        <p:sp>
          <p:nvSpPr>
            <p:cNvPr id="23578" name="Arc 24"/>
            <p:cNvSpPr>
              <a:spLocks/>
            </p:cNvSpPr>
            <p:nvPr/>
          </p:nvSpPr>
          <p:spPr bwMode="auto">
            <a:xfrm rot="10800000" flipH="1" flipV="1">
              <a:off x="4320950" y="3248681"/>
              <a:ext cx="199812" cy="27998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3560" name="Text Box 20"/>
          <p:cNvSpPr txBox="1">
            <a:spLocks noChangeArrowheads="1"/>
          </p:cNvSpPr>
          <p:nvPr/>
        </p:nvSpPr>
        <p:spPr bwMode="auto">
          <a:xfrm>
            <a:off x="4143375" y="1398588"/>
            <a:ext cx="16986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73" tIns="41438" rIns="82873" bIns="41438"/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5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เกณฑ์เก็บกักน้ำสูงสุด</a:t>
            </a:r>
            <a:endParaRPr lang="en-US" altLang="th-TH" sz="1500" b="1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3561" name="Line 25"/>
          <p:cNvSpPr>
            <a:spLocks noChangeShapeType="1"/>
          </p:cNvSpPr>
          <p:nvPr/>
        </p:nvSpPr>
        <p:spPr bwMode="auto">
          <a:xfrm>
            <a:off x="5929313" y="928688"/>
            <a:ext cx="71437" cy="2174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23562" name="กลุ่ม 26"/>
          <p:cNvGrpSpPr>
            <a:grpSpLocks/>
          </p:cNvGrpSpPr>
          <p:nvPr/>
        </p:nvGrpSpPr>
        <p:grpSpPr bwMode="auto">
          <a:xfrm>
            <a:off x="1293813" y="833438"/>
            <a:ext cx="2298700" cy="298450"/>
            <a:chOff x="3857625" y="898525"/>
            <a:chExt cx="2298700" cy="298450"/>
          </a:xfrm>
        </p:grpSpPr>
        <p:sp>
          <p:nvSpPr>
            <p:cNvPr id="23575" name="Text Box 8"/>
            <p:cNvSpPr txBox="1">
              <a:spLocks noChangeArrowheads="1"/>
            </p:cNvSpPr>
            <p:nvPr/>
          </p:nvSpPr>
          <p:spPr bwMode="auto">
            <a:xfrm>
              <a:off x="3857625" y="898525"/>
              <a:ext cx="229870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673" tIns="41334" rIns="82673" bIns="41334">
              <a:spAutoFit/>
            </a:bodyPr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altLang="th-TH" sz="1400" b="1">
                  <a:solidFill>
                    <a:srgbClr val="FF0000"/>
                  </a:solidFill>
                  <a:latin typeface="Cordia New" pitchFamily="34" charset="-34"/>
                  <a:ea typeface="Arial Unicode MS" pitchFamily="34" charset="-128"/>
                  <a:cs typeface="Cordia New" pitchFamily="34" charset="-34"/>
                </a:rPr>
                <a:t>ปริมาตรน้ำเก็บกักปกติ  224 ล้าน ลบ.ม.</a:t>
              </a:r>
            </a:p>
          </p:txBody>
        </p:sp>
        <p:sp>
          <p:nvSpPr>
            <p:cNvPr id="23576" name="Line 25"/>
            <p:cNvSpPr>
              <a:spLocks noChangeShapeType="1"/>
            </p:cNvSpPr>
            <p:nvPr/>
          </p:nvSpPr>
          <p:spPr bwMode="auto">
            <a:xfrm>
              <a:off x="6015038" y="973138"/>
              <a:ext cx="71437" cy="2174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4572000" y="3035300"/>
            <a:ext cx="642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 2552</a:t>
            </a:r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2143125" y="2786063"/>
            <a:ext cx="622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B05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 2555</a:t>
            </a:r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>
            <a:off x="2857500" y="3238500"/>
            <a:ext cx="642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12" tIns="43259" rIns="86512" bIns="43259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 2553</a:t>
            </a:r>
          </a:p>
        </p:txBody>
      </p:sp>
      <p:sp>
        <p:nvSpPr>
          <p:cNvPr id="23566" name="Text Box 20"/>
          <p:cNvSpPr txBox="1">
            <a:spLocks noChangeArrowheads="1"/>
          </p:cNvSpPr>
          <p:nvPr/>
        </p:nvSpPr>
        <p:spPr bwMode="auto">
          <a:xfrm>
            <a:off x="5167313" y="2357438"/>
            <a:ext cx="642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FF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ปี2556</a:t>
            </a:r>
          </a:p>
        </p:txBody>
      </p:sp>
      <p:sp>
        <p:nvSpPr>
          <p:cNvPr id="23567" name="Text Box 4"/>
          <p:cNvSpPr txBox="1">
            <a:spLocks noChangeArrowheads="1"/>
          </p:cNvSpPr>
          <p:nvPr/>
        </p:nvSpPr>
        <p:spPr bwMode="auto">
          <a:xfrm>
            <a:off x="4073525" y="2012950"/>
            <a:ext cx="8699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7" tIns="41337" rIns="82677" bIns="41337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/>
            <a:r>
              <a:rPr lang="th-TH" altLang="th-TH" sz="1600" b="1">
                <a:solidFill>
                  <a:srgbClr val="00FF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ปี2554</a:t>
            </a:r>
          </a:p>
        </p:txBody>
      </p:sp>
      <p:sp>
        <p:nvSpPr>
          <p:cNvPr id="23568" name="Text Box 20"/>
          <p:cNvSpPr txBox="1">
            <a:spLocks noChangeArrowheads="1"/>
          </p:cNvSpPr>
          <p:nvPr/>
        </p:nvSpPr>
        <p:spPr bwMode="auto">
          <a:xfrm>
            <a:off x="2643188" y="3571875"/>
            <a:ext cx="642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ปี2557</a:t>
            </a: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6715125" y="2071688"/>
            <a:ext cx="622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C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 2558</a:t>
            </a:r>
          </a:p>
        </p:txBody>
      </p:sp>
      <p:sp>
        <p:nvSpPr>
          <p:cNvPr id="23570" name="Arc 24"/>
          <p:cNvSpPr>
            <a:spLocks/>
          </p:cNvSpPr>
          <p:nvPr/>
        </p:nvSpPr>
        <p:spPr bwMode="auto">
          <a:xfrm rot="10800000" flipH="1" flipV="1">
            <a:off x="5500688" y="1571625"/>
            <a:ext cx="250825" cy="2143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88" tIns="41391" rIns="82788" bIns="41391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23571" name="Text Box 20"/>
          <p:cNvSpPr txBox="1">
            <a:spLocks noChangeArrowheads="1"/>
          </p:cNvSpPr>
          <p:nvPr/>
        </p:nvSpPr>
        <p:spPr bwMode="auto">
          <a:xfrm>
            <a:off x="1285875" y="2500313"/>
            <a:ext cx="622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16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ปี 2559</a:t>
            </a:r>
          </a:p>
        </p:txBody>
      </p:sp>
      <p:pic>
        <p:nvPicPr>
          <p:cNvPr id="23572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846138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4479925"/>
            <a:ext cx="24320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4972050"/>
            <a:ext cx="355758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/>
        </p:nvGraphicFramePr>
        <p:xfrm>
          <a:off x="0" y="0"/>
          <a:ext cx="9109075" cy="465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Chart" r:id="rId4" imgW="8934469" imgH="4381537" progId="MSGraph.Chart.8">
                  <p:embed followColorScheme="full"/>
                </p:oleObj>
              </mc:Choice>
              <mc:Fallback>
                <p:oleObj name="Chart" r:id="rId4" imgW="8934469" imgH="438153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09075" cy="465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800600" y="4343400"/>
            <a:ext cx="1714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endParaRPr lang="en-US" altLang="th-TH" sz="1900" b="1">
              <a:solidFill>
                <a:srgbClr val="000000"/>
              </a:solidFill>
              <a:latin typeface="Angsana New" pitchFamily="18" charset="-34"/>
              <a:ea typeface="Arial Unicode MS" pitchFamily="34" charset="-128"/>
              <a:cs typeface="Arial Unicode MS" pitchFamily="34" charset="-128"/>
            </a:endParaRPr>
          </a:p>
          <a:p>
            <a:endParaRPr lang="en-US" altLang="th-TH" sz="1900" b="1">
              <a:solidFill>
                <a:srgbClr val="000000"/>
              </a:solidFill>
              <a:latin typeface="Angsana New" pitchFamily="18" charset="-34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5891213" y="2565400"/>
            <a:ext cx="1031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8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2555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3563938" y="2947988"/>
            <a:ext cx="8636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FF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2556</a:t>
            </a:r>
          </a:p>
        </p:txBody>
      </p:sp>
      <p:sp>
        <p:nvSpPr>
          <p:cNvPr id="24583" name="Text Box 11"/>
          <p:cNvSpPr txBox="1">
            <a:spLocks noChangeArrowheads="1"/>
          </p:cNvSpPr>
          <p:nvPr/>
        </p:nvSpPr>
        <p:spPr bwMode="auto">
          <a:xfrm>
            <a:off x="889000" y="3857625"/>
            <a:ext cx="25590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ปริมาตรน้ำเก็บกักต่ำสุด 30 ล้าน ลบ.ม.</a:t>
            </a:r>
          </a:p>
        </p:txBody>
      </p:sp>
      <p:graphicFrame>
        <p:nvGraphicFramePr>
          <p:cNvPr id="24579" name="Object 19"/>
          <p:cNvGraphicFramePr>
            <a:graphicFrameLocks noChangeAspect="1"/>
          </p:cNvGraphicFramePr>
          <p:nvPr>
            <p:ph idx="4294967295"/>
          </p:nvPr>
        </p:nvGraphicFramePr>
        <p:xfrm>
          <a:off x="368300" y="4745038"/>
          <a:ext cx="8775700" cy="211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Chart" r:id="rId6" imgW="11792080" imgH="2838487" progId="MSGraph.Chart.8">
                  <p:embed/>
                </p:oleObj>
              </mc:Choice>
              <mc:Fallback>
                <p:oleObj name="Chart" r:id="rId6" imgW="11792080" imgH="2838487" progId="MSGraph.Chart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745038"/>
                        <a:ext cx="8775700" cy="211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5715000" y="3357563"/>
            <a:ext cx="40735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88" tIns="41391" rIns="82788" bIns="41391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85" name="Text Box 19"/>
          <p:cNvSpPr txBox="1">
            <a:spLocks noChangeArrowheads="1"/>
          </p:cNvSpPr>
          <p:nvPr/>
        </p:nvSpPr>
        <p:spPr bwMode="auto">
          <a:xfrm>
            <a:off x="8166100" y="0"/>
            <a:ext cx="977900" cy="36036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39%</a:t>
            </a:r>
            <a:endParaRPr lang="th-TH" altLang="th-TH" sz="1800" b="1"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4586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37063"/>
            <a:ext cx="79216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7215188" y="2020888"/>
            <a:ext cx="8636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2557</a:t>
            </a:r>
          </a:p>
        </p:txBody>
      </p:sp>
      <p:grpSp>
        <p:nvGrpSpPr>
          <p:cNvPr id="24588" name="Group 22"/>
          <p:cNvGrpSpPr>
            <a:grpSpLocks/>
          </p:cNvGrpSpPr>
          <p:nvPr/>
        </p:nvGrpSpPr>
        <p:grpSpPr bwMode="auto">
          <a:xfrm>
            <a:off x="3748088" y="3697288"/>
            <a:ext cx="1895475" cy="303212"/>
            <a:chOff x="3064649" y="3217172"/>
            <a:chExt cx="1508138" cy="395345"/>
          </a:xfrm>
        </p:grpSpPr>
        <p:sp>
          <p:nvSpPr>
            <p:cNvPr id="24602" name="Text Box 23"/>
            <p:cNvSpPr txBox="1">
              <a:spLocks noChangeArrowheads="1"/>
            </p:cNvSpPr>
            <p:nvPr/>
          </p:nvSpPr>
          <p:spPr bwMode="auto">
            <a:xfrm>
              <a:off x="3145930" y="3217172"/>
              <a:ext cx="1426857" cy="34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4603" name="Arc 24"/>
            <p:cNvSpPr>
              <a:spLocks/>
            </p:cNvSpPr>
            <p:nvPr/>
          </p:nvSpPr>
          <p:spPr bwMode="auto">
            <a:xfrm flipH="1">
              <a:off x="3064649" y="3426287"/>
              <a:ext cx="121211" cy="18623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4589" name="Group 19"/>
          <p:cNvGrpSpPr>
            <a:grpSpLocks/>
          </p:cNvGrpSpPr>
          <p:nvPr/>
        </p:nvGrpSpPr>
        <p:grpSpPr bwMode="auto">
          <a:xfrm>
            <a:off x="4500563" y="2071688"/>
            <a:ext cx="1790700" cy="327025"/>
            <a:chOff x="2937776" y="1719125"/>
            <a:chExt cx="1422580" cy="349490"/>
          </a:xfrm>
        </p:grpSpPr>
        <p:sp>
          <p:nvSpPr>
            <p:cNvPr id="24600" name="Text Box 20"/>
            <p:cNvSpPr txBox="1">
              <a:spLocks noChangeArrowheads="1"/>
            </p:cNvSpPr>
            <p:nvPr/>
          </p:nvSpPr>
          <p:spPr bwMode="auto">
            <a:xfrm>
              <a:off x="3010925" y="1719125"/>
              <a:ext cx="1349431" cy="30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4601" name="Arc 21"/>
            <p:cNvSpPr>
              <a:spLocks/>
            </p:cNvSpPr>
            <p:nvPr/>
          </p:nvSpPr>
          <p:spPr bwMode="auto">
            <a:xfrm flipH="1">
              <a:off x="2937776" y="1871810"/>
              <a:ext cx="129912" cy="19680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4590" name="กลุ่ม 27"/>
          <p:cNvGrpSpPr>
            <a:grpSpLocks/>
          </p:cNvGrpSpPr>
          <p:nvPr/>
        </p:nvGrpSpPr>
        <p:grpSpPr bwMode="auto">
          <a:xfrm>
            <a:off x="-403225" y="868363"/>
            <a:ext cx="4094163" cy="649287"/>
            <a:chOff x="2736850" y="836613"/>
            <a:chExt cx="4094163" cy="649287"/>
          </a:xfrm>
        </p:grpSpPr>
        <p:sp>
          <p:nvSpPr>
            <p:cNvPr id="24596" name="Text Box 6"/>
            <p:cNvSpPr txBox="1">
              <a:spLocks noChangeArrowheads="1"/>
            </p:cNvSpPr>
            <p:nvPr/>
          </p:nvSpPr>
          <p:spPr bwMode="auto">
            <a:xfrm>
              <a:off x="2736850" y="1125538"/>
              <a:ext cx="3862388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382" tIns="43195" rIns="86382" bIns="43195">
              <a:spAutoFit/>
            </a:bodyPr>
            <a:lstStyle>
              <a:lvl1pPr defTabSz="87947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7947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7947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7947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79475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79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79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79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79475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th-TH" altLang="th-TH" sz="18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AngsanaUPC" pitchFamily="18" charset="-34"/>
                </a:rPr>
                <a:t>ปริมาตรน้ำเก็บกักปกติ 420 ล้าน ลบ.ม.</a:t>
              </a:r>
            </a:p>
          </p:txBody>
        </p:sp>
        <p:sp>
          <p:nvSpPr>
            <p:cNvPr id="24597" name="Rectangle 15"/>
            <p:cNvSpPr>
              <a:spLocks noChangeArrowheads="1"/>
            </p:cNvSpPr>
            <p:nvPr/>
          </p:nvSpPr>
          <p:spPr bwMode="auto">
            <a:xfrm>
              <a:off x="4106863" y="836613"/>
              <a:ext cx="26781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r>
                <a:rPr lang="th-TH" altLang="th-TH" sz="1800" b="1">
                  <a:solidFill>
                    <a:srgbClr val="FF0000"/>
                  </a:solidFill>
                </a:rPr>
                <a:t>ปริมาตรน้ำเก็บกักสูงสุด 450 ล้าน ลบ.ม.</a:t>
              </a:r>
            </a:p>
          </p:txBody>
        </p:sp>
        <p:sp>
          <p:nvSpPr>
            <p:cNvPr id="24598" name="Freeform 8"/>
            <p:cNvSpPr>
              <a:spLocks/>
            </p:cNvSpPr>
            <p:nvPr/>
          </p:nvSpPr>
          <p:spPr bwMode="auto">
            <a:xfrm>
              <a:off x="6643688" y="928688"/>
              <a:ext cx="187325" cy="254000"/>
            </a:xfrm>
            <a:custGeom>
              <a:avLst/>
              <a:gdLst>
                <a:gd name="T0" fmla="*/ 0 w 168"/>
                <a:gd name="T1" fmla="*/ 0 h 400"/>
                <a:gd name="T2" fmla="*/ 2147483647 w 168"/>
                <a:gd name="T3" fmla="*/ 0 h 400"/>
                <a:gd name="T4" fmla="*/ 2147483647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  <p:sp>
          <p:nvSpPr>
            <p:cNvPr id="24599" name="Freeform 8"/>
            <p:cNvSpPr>
              <a:spLocks/>
            </p:cNvSpPr>
            <p:nvPr/>
          </p:nvSpPr>
          <p:spPr bwMode="auto">
            <a:xfrm>
              <a:off x="6664325" y="1214438"/>
              <a:ext cx="142875" cy="182562"/>
            </a:xfrm>
            <a:custGeom>
              <a:avLst/>
              <a:gdLst>
                <a:gd name="T0" fmla="*/ 0 w 168"/>
                <a:gd name="T1" fmla="*/ 0 h 400"/>
                <a:gd name="T2" fmla="*/ 2147483647 w 168"/>
                <a:gd name="T3" fmla="*/ 0 h 400"/>
                <a:gd name="T4" fmla="*/ 2147483647 w 168"/>
                <a:gd name="T5" fmla="*/ 0 h 400"/>
                <a:gd name="T6" fmla="*/ 0 60000 65536"/>
                <a:gd name="T7" fmla="*/ 0 60000 65536"/>
                <a:gd name="T8" fmla="*/ 0 60000 65536"/>
                <a:gd name="T9" fmla="*/ 0 w 168"/>
                <a:gd name="T10" fmla="*/ 0 h 400"/>
                <a:gd name="T11" fmla="*/ 168 w 16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400">
                  <a:moveTo>
                    <a:pt x="0" y="16"/>
                  </a:moveTo>
                  <a:cubicBezTo>
                    <a:pt x="60" y="8"/>
                    <a:pt x="120" y="0"/>
                    <a:pt x="144" y="64"/>
                  </a:cubicBezTo>
                  <a:cubicBezTo>
                    <a:pt x="168" y="128"/>
                    <a:pt x="156" y="264"/>
                    <a:pt x="144" y="40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4591" name="Text Box 20"/>
          <p:cNvSpPr txBox="1">
            <a:spLocks noChangeArrowheads="1"/>
          </p:cNvSpPr>
          <p:nvPr/>
        </p:nvSpPr>
        <p:spPr bwMode="auto">
          <a:xfrm>
            <a:off x="6643688" y="3286125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24592" name="Text Box 20"/>
          <p:cNvSpPr txBox="1">
            <a:spLocks noChangeArrowheads="1"/>
          </p:cNvSpPr>
          <p:nvPr/>
        </p:nvSpPr>
        <p:spPr bwMode="auto">
          <a:xfrm>
            <a:off x="1071563" y="3286125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4593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889000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4972050"/>
            <a:ext cx="24320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3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5461000"/>
            <a:ext cx="35575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25450" y="1428750"/>
            <a:ext cx="7775575" cy="1143000"/>
          </a:xfrm>
        </p:spPr>
        <p:txBody>
          <a:bodyPr lIns="82673" tIns="41334" rIns="82673" bIns="41334" anchor="b"/>
          <a:lstStyle/>
          <a:p>
            <a:r>
              <a:rPr lang="th-TH" altLang="th-TH" sz="2400" smtClean="0">
                <a:cs typeface="Cordia New" pitchFamily="34" charset="-34"/>
              </a:rPr>
              <a:t>หนองปลาไหล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588" y="0"/>
          <a:ext cx="8999537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Chart" r:id="rId4" imgW="8953537" imgH="4514740" progId="MSGraph.Chart.8">
                  <p:embed followColorScheme="full"/>
                </p:oleObj>
              </mc:Choice>
              <mc:Fallback>
                <p:oleObj name="Chart" r:id="rId4" imgW="8953537" imgH="451474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0"/>
                        <a:ext cx="8999537" cy="454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0" y="4711700"/>
          <a:ext cx="8753475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Chart" r:id="rId6" imgW="11401341" imgH="2828925" progId="MSGraph.Chart.8">
                  <p:embed/>
                </p:oleObj>
              </mc:Choice>
              <mc:Fallback>
                <p:oleObj name="Chart" r:id="rId6" imgW="11401341" imgH="2828925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11700"/>
                        <a:ext cx="8753475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2928938" y="3429000"/>
            <a:ext cx="69135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24" tIns="41359" rIns="82724" bIns="41359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6" name="AutoShape 8"/>
          <p:cNvSpPr>
            <a:spLocks noChangeArrowheads="1"/>
          </p:cNvSpPr>
          <p:nvPr/>
        </p:nvSpPr>
        <p:spPr bwMode="auto">
          <a:xfrm>
            <a:off x="-1588" y="6457950"/>
            <a:ext cx="685801" cy="428625"/>
          </a:xfrm>
          <a:prstGeom prst="flowChartExtract">
            <a:avLst/>
          </a:prstGeom>
          <a:noFill/>
          <a:ln w="9525" algn="ctr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724" tIns="41359" rIns="82724" bIns="41359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4932363" y="4197350"/>
            <a:ext cx="1651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endParaRPr lang="en-US" altLang="th-TH" sz="1800" b="1">
              <a:solidFill>
                <a:srgbClr val="000000"/>
              </a:solidFill>
              <a:latin typeface="Angsana New" pitchFamily="18" charset="-34"/>
              <a:ea typeface="Arial Unicode MS" pitchFamily="34" charset="-128"/>
              <a:cs typeface="Arial Unicode MS" pitchFamily="34" charset="-128"/>
            </a:endParaRPr>
          </a:p>
          <a:p>
            <a:endParaRPr lang="en-US" altLang="th-TH" sz="1800" b="1">
              <a:solidFill>
                <a:srgbClr val="000000"/>
              </a:solidFill>
              <a:latin typeface="Angsana New" pitchFamily="18" charset="-34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2786063" y="2357438"/>
            <a:ext cx="8493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FF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2556</a:t>
            </a:r>
          </a:p>
        </p:txBody>
      </p:sp>
      <p:grpSp>
        <p:nvGrpSpPr>
          <p:cNvPr id="25609" name="Group 12"/>
          <p:cNvGrpSpPr>
            <a:grpSpLocks/>
          </p:cNvGrpSpPr>
          <p:nvPr/>
        </p:nvGrpSpPr>
        <p:grpSpPr bwMode="auto">
          <a:xfrm>
            <a:off x="4643438" y="2349500"/>
            <a:ext cx="2097087" cy="365125"/>
            <a:chOff x="2937777" y="1651278"/>
            <a:chExt cx="1625953" cy="417338"/>
          </a:xfrm>
        </p:grpSpPr>
        <p:sp>
          <p:nvSpPr>
            <p:cNvPr id="25629" name="Text Box 13"/>
            <p:cNvSpPr txBox="1">
              <a:spLocks noChangeArrowheads="1"/>
            </p:cNvSpPr>
            <p:nvPr/>
          </p:nvSpPr>
          <p:spPr bwMode="auto">
            <a:xfrm>
              <a:off x="3214299" y="1651278"/>
              <a:ext cx="1349431" cy="30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673" tIns="41334" rIns="82673" bIns="41334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5630" name="Arc 14"/>
            <p:cNvSpPr>
              <a:spLocks/>
            </p:cNvSpPr>
            <p:nvPr/>
          </p:nvSpPr>
          <p:spPr bwMode="auto">
            <a:xfrm flipH="1">
              <a:off x="2937777" y="1832015"/>
              <a:ext cx="243340" cy="23660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24" tIns="41359" rIns="82724" bIns="41359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5610" name="Text Box 18"/>
          <p:cNvSpPr txBox="1">
            <a:spLocks noChangeArrowheads="1"/>
          </p:cNvSpPr>
          <p:nvPr/>
        </p:nvSpPr>
        <p:spPr bwMode="auto">
          <a:xfrm>
            <a:off x="5189538" y="2928938"/>
            <a:ext cx="81121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8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2555</a:t>
            </a:r>
            <a:endParaRPr lang="en-US" altLang="th-TH" sz="2000" b="1">
              <a:solidFill>
                <a:srgbClr val="008000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25611" name="Line 21"/>
          <p:cNvSpPr>
            <a:spLocks noChangeShapeType="1"/>
          </p:cNvSpPr>
          <p:nvPr/>
        </p:nvSpPr>
        <p:spPr bwMode="auto">
          <a:xfrm>
            <a:off x="6970713" y="1690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25612" name="Group 24"/>
          <p:cNvGrpSpPr>
            <a:grpSpLocks/>
          </p:cNvGrpSpPr>
          <p:nvPr/>
        </p:nvGrpSpPr>
        <p:grpSpPr bwMode="auto">
          <a:xfrm>
            <a:off x="4162425" y="3519488"/>
            <a:ext cx="2124075" cy="357187"/>
            <a:chOff x="2951050" y="3062669"/>
            <a:chExt cx="1690106" cy="466629"/>
          </a:xfrm>
        </p:grpSpPr>
        <p:sp>
          <p:nvSpPr>
            <p:cNvPr id="25627" name="Text Box 25"/>
            <p:cNvSpPr txBox="1">
              <a:spLocks noChangeArrowheads="1"/>
            </p:cNvSpPr>
            <p:nvPr/>
          </p:nvSpPr>
          <p:spPr bwMode="auto">
            <a:xfrm>
              <a:off x="3214299" y="3062669"/>
              <a:ext cx="1426857" cy="34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5628" name="Arc 26"/>
            <p:cNvSpPr>
              <a:spLocks/>
            </p:cNvSpPr>
            <p:nvPr/>
          </p:nvSpPr>
          <p:spPr bwMode="auto">
            <a:xfrm flipH="1">
              <a:off x="2951050" y="3258193"/>
              <a:ext cx="256613" cy="27110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pic>
        <p:nvPicPr>
          <p:cNvPr id="25613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92600"/>
            <a:ext cx="79216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 Box 17"/>
          <p:cNvSpPr txBox="1">
            <a:spLocks noChangeArrowheads="1"/>
          </p:cNvSpPr>
          <p:nvPr/>
        </p:nvSpPr>
        <p:spPr bwMode="auto">
          <a:xfrm>
            <a:off x="300038" y="3735388"/>
            <a:ext cx="32670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ปริมาตรน้ำเก็บกักต่ำสุด 14 ล้าน ลบ.ม.</a:t>
            </a:r>
          </a:p>
        </p:txBody>
      </p:sp>
      <p:sp>
        <p:nvSpPr>
          <p:cNvPr id="25615" name="Text Box 6"/>
          <p:cNvSpPr txBox="1">
            <a:spLocks noChangeArrowheads="1"/>
          </p:cNvSpPr>
          <p:nvPr/>
        </p:nvSpPr>
        <p:spPr bwMode="auto">
          <a:xfrm>
            <a:off x="785813" y="1652588"/>
            <a:ext cx="38623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0000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ปริมาตรน้ำเก็บกักปกติ  164 ล้าน ลบ.ม.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8216900" y="22225"/>
            <a:ext cx="906463" cy="357188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lIns="82673" tIns="41334" rIns="82673" bIns="41334">
            <a:spAutoFit/>
          </a:bodyPr>
          <a:lstStyle/>
          <a:p>
            <a:pPr algn="ctr" defTabSz="842963">
              <a:spcBef>
                <a:spcPct val="5000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95%</a:t>
            </a:r>
            <a:endParaRPr lang="th-TH" sz="1800" b="1" dirty="0">
              <a:solidFill>
                <a:schemeClr val="bg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17" name="Text Box 11"/>
          <p:cNvSpPr txBox="1">
            <a:spLocks noChangeArrowheads="1"/>
          </p:cNvSpPr>
          <p:nvPr/>
        </p:nvSpPr>
        <p:spPr bwMode="auto">
          <a:xfrm>
            <a:off x="4429125" y="3154363"/>
            <a:ext cx="8493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2557</a:t>
            </a:r>
          </a:p>
        </p:txBody>
      </p:sp>
      <p:sp>
        <p:nvSpPr>
          <p:cNvPr id="25618" name="Text Box 6"/>
          <p:cNvSpPr txBox="1">
            <a:spLocks noChangeArrowheads="1"/>
          </p:cNvSpPr>
          <p:nvPr/>
        </p:nvSpPr>
        <p:spPr bwMode="auto">
          <a:xfrm>
            <a:off x="1063625" y="1071563"/>
            <a:ext cx="38623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82" tIns="43195" rIns="86382" bIns="43195">
            <a:spAutoFit/>
          </a:bodyPr>
          <a:lstStyle>
            <a:lvl1pPr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947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94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ปริมาตรน้ำเก็บกักสูงสุด 206 ล้าน ลบ.ม.</a:t>
            </a:r>
          </a:p>
        </p:txBody>
      </p:sp>
      <p:sp>
        <p:nvSpPr>
          <p:cNvPr id="25619" name="Freeform 8"/>
          <p:cNvSpPr>
            <a:spLocks/>
          </p:cNvSpPr>
          <p:nvPr/>
        </p:nvSpPr>
        <p:spPr bwMode="auto">
          <a:xfrm>
            <a:off x="3571875" y="1143000"/>
            <a:ext cx="214313" cy="214313"/>
          </a:xfrm>
          <a:custGeom>
            <a:avLst/>
            <a:gdLst>
              <a:gd name="T0" fmla="*/ 0 w 168"/>
              <a:gd name="T1" fmla="*/ 0 h 400"/>
              <a:gd name="T2" fmla="*/ 2147483647 w 168"/>
              <a:gd name="T3" fmla="*/ 0 h 400"/>
              <a:gd name="T4" fmla="*/ 2147483647 w 168"/>
              <a:gd name="T5" fmla="*/ 0 h 400"/>
              <a:gd name="T6" fmla="*/ 0 60000 65536"/>
              <a:gd name="T7" fmla="*/ 0 60000 65536"/>
              <a:gd name="T8" fmla="*/ 0 60000 65536"/>
              <a:gd name="T9" fmla="*/ 0 w 168"/>
              <a:gd name="T10" fmla="*/ 0 h 400"/>
              <a:gd name="T11" fmla="*/ 168 w 168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00">
                <a:moveTo>
                  <a:pt x="0" y="16"/>
                </a:moveTo>
                <a:cubicBezTo>
                  <a:pt x="60" y="8"/>
                  <a:pt x="120" y="0"/>
                  <a:pt x="144" y="64"/>
                </a:cubicBezTo>
                <a:cubicBezTo>
                  <a:pt x="168" y="128"/>
                  <a:pt x="156" y="264"/>
                  <a:pt x="144" y="40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25620" name="Freeform 8"/>
          <p:cNvSpPr>
            <a:spLocks/>
          </p:cNvSpPr>
          <p:nvPr/>
        </p:nvSpPr>
        <p:spPr bwMode="auto">
          <a:xfrm>
            <a:off x="3500438" y="1714500"/>
            <a:ext cx="209550" cy="160338"/>
          </a:xfrm>
          <a:custGeom>
            <a:avLst/>
            <a:gdLst>
              <a:gd name="T0" fmla="*/ 0 w 168"/>
              <a:gd name="T1" fmla="*/ 0 h 400"/>
              <a:gd name="T2" fmla="*/ 2147483647 w 168"/>
              <a:gd name="T3" fmla="*/ 0 h 400"/>
              <a:gd name="T4" fmla="*/ 2147483647 w 168"/>
              <a:gd name="T5" fmla="*/ 0 h 400"/>
              <a:gd name="T6" fmla="*/ 0 60000 65536"/>
              <a:gd name="T7" fmla="*/ 0 60000 65536"/>
              <a:gd name="T8" fmla="*/ 0 60000 65536"/>
              <a:gd name="T9" fmla="*/ 0 w 168"/>
              <a:gd name="T10" fmla="*/ 0 h 400"/>
              <a:gd name="T11" fmla="*/ 168 w 168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00">
                <a:moveTo>
                  <a:pt x="0" y="16"/>
                </a:moveTo>
                <a:cubicBezTo>
                  <a:pt x="60" y="8"/>
                  <a:pt x="120" y="0"/>
                  <a:pt x="144" y="64"/>
                </a:cubicBezTo>
                <a:cubicBezTo>
                  <a:pt x="168" y="128"/>
                  <a:pt x="156" y="264"/>
                  <a:pt x="144" y="40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25621" name="Text Box 20"/>
          <p:cNvSpPr txBox="1">
            <a:spLocks noChangeArrowheads="1"/>
          </p:cNvSpPr>
          <p:nvPr/>
        </p:nvSpPr>
        <p:spPr bwMode="auto">
          <a:xfrm>
            <a:off x="6500813" y="3205163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27588" y="4887913"/>
            <a:ext cx="2001837" cy="631825"/>
          </a:xfrm>
          <a:prstGeom prst="rect">
            <a:avLst/>
          </a:prstGeom>
          <a:solidFill>
            <a:srgbClr val="FFFF99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มีการระบายน้ำจากอ่างฯ ประ</a:t>
            </a:r>
            <a:r>
              <a:rPr lang="th-TH" sz="1200" b="1" dirty="0" err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แสร์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เข้าอ่างฯ หนองปลาไหล อัตราวันละ 0.3 </a:t>
            </a:r>
            <a:r>
              <a:rPr lang="en-US" sz="1200" b="1" dirty="0" err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mcm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</a:p>
          <a:p>
            <a:pPr>
              <a:defRPr/>
            </a:pPr>
            <a:endParaRPr lang="th-TH" sz="11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623" name="Text Box 20"/>
          <p:cNvSpPr txBox="1">
            <a:spLocks noChangeArrowheads="1"/>
          </p:cNvSpPr>
          <p:nvPr/>
        </p:nvSpPr>
        <p:spPr bwMode="auto">
          <a:xfrm>
            <a:off x="1071563" y="2357438"/>
            <a:ext cx="8191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5624" name="Picture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877888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876800"/>
            <a:ext cx="24320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5368925"/>
            <a:ext cx="35575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6350" y="146050"/>
          <a:ext cx="8801100" cy="481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Chart" r:id="rId4" imgW="10372641" imgH="5667412" progId="MSGraph.Chart.8">
                  <p:embed followColorScheme="full"/>
                </p:oleObj>
              </mc:Choice>
              <mc:Fallback>
                <p:oleObj name="Chart" r:id="rId4" imgW="10372641" imgH="5667412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146050"/>
                        <a:ext cx="8801100" cy="481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948488" y="3429000"/>
            <a:ext cx="1651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724" tIns="41359" rIns="82724" bIns="41359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26627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214313" y="4822825"/>
          <a:ext cx="8396287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Chart" r:id="rId7" imgW="11792080" imgH="2857610" progId="MSGraph.Chart.8">
                  <p:embed/>
                </p:oleObj>
              </mc:Choice>
              <mc:Fallback>
                <p:oleObj name="Chart" r:id="rId7" imgW="11792080" imgH="285761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822825"/>
                        <a:ext cx="8396287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8242300" y="20638"/>
            <a:ext cx="881063" cy="3571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800" b="1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72%</a:t>
            </a:r>
            <a:endParaRPr lang="th-TH" altLang="th-TH" sz="1800" b="1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30" name="Text Box 25"/>
          <p:cNvSpPr txBox="1">
            <a:spLocks noChangeArrowheads="1"/>
          </p:cNvSpPr>
          <p:nvPr/>
        </p:nvSpPr>
        <p:spPr bwMode="auto">
          <a:xfrm>
            <a:off x="5541963" y="4011613"/>
            <a:ext cx="3168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ปริมาตรน้ำเก็บกักต่ำสุด 10,265 ล้าน ลบ.ม.</a:t>
            </a:r>
          </a:p>
        </p:txBody>
      </p:sp>
      <p:sp>
        <p:nvSpPr>
          <p:cNvPr id="26631" name="Text Box 25"/>
          <p:cNvSpPr txBox="1">
            <a:spLocks noChangeArrowheads="1"/>
          </p:cNvSpPr>
          <p:nvPr/>
        </p:nvSpPr>
        <p:spPr bwMode="auto">
          <a:xfrm>
            <a:off x="1000125" y="1357313"/>
            <a:ext cx="331311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ปริมาตรน้ำเก็บกักปกติ  17,745 ล้าน ลบ.ม.</a:t>
            </a:r>
          </a:p>
        </p:txBody>
      </p:sp>
      <p:grpSp>
        <p:nvGrpSpPr>
          <p:cNvPr id="26632" name="Group 15"/>
          <p:cNvGrpSpPr>
            <a:grpSpLocks/>
          </p:cNvGrpSpPr>
          <p:nvPr/>
        </p:nvGrpSpPr>
        <p:grpSpPr bwMode="auto">
          <a:xfrm>
            <a:off x="3500438" y="1714500"/>
            <a:ext cx="2044700" cy="395288"/>
            <a:chOff x="2937777" y="1651278"/>
            <a:chExt cx="1625953" cy="417338"/>
          </a:xfrm>
        </p:grpSpPr>
        <p:sp>
          <p:nvSpPr>
            <p:cNvPr id="26645" name="Text Box 16"/>
            <p:cNvSpPr txBox="1">
              <a:spLocks noChangeArrowheads="1"/>
            </p:cNvSpPr>
            <p:nvPr/>
          </p:nvSpPr>
          <p:spPr bwMode="auto">
            <a:xfrm>
              <a:off x="3214299" y="1651278"/>
              <a:ext cx="1349431" cy="30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6646" name="Arc 17"/>
            <p:cNvSpPr>
              <a:spLocks/>
            </p:cNvSpPr>
            <p:nvPr/>
          </p:nvSpPr>
          <p:spPr bwMode="auto">
            <a:xfrm flipH="1">
              <a:off x="2937777" y="1832015"/>
              <a:ext cx="243340" cy="23660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6633" name="Group 18"/>
          <p:cNvGrpSpPr>
            <a:grpSpLocks/>
          </p:cNvGrpSpPr>
          <p:nvPr/>
        </p:nvGrpSpPr>
        <p:grpSpPr bwMode="auto">
          <a:xfrm>
            <a:off x="6873875" y="2679700"/>
            <a:ext cx="2127250" cy="357188"/>
            <a:chOff x="2951050" y="3062669"/>
            <a:chExt cx="1690106" cy="466629"/>
          </a:xfrm>
        </p:grpSpPr>
        <p:sp>
          <p:nvSpPr>
            <p:cNvPr id="26643" name="Text Box 19"/>
            <p:cNvSpPr txBox="1">
              <a:spLocks noChangeArrowheads="1"/>
            </p:cNvSpPr>
            <p:nvPr/>
          </p:nvSpPr>
          <p:spPr bwMode="auto">
            <a:xfrm>
              <a:off x="3214299" y="3062669"/>
              <a:ext cx="1426857" cy="34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6644" name="Arc 20"/>
            <p:cNvSpPr>
              <a:spLocks/>
            </p:cNvSpPr>
            <p:nvPr/>
          </p:nvSpPr>
          <p:spPr bwMode="auto">
            <a:xfrm flipH="1">
              <a:off x="2951050" y="3258193"/>
              <a:ext cx="256613" cy="27110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6634" name="Text Box 24"/>
          <p:cNvSpPr txBox="1">
            <a:spLocks noChangeArrowheads="1"/>
          </p:cNvSpPr>
          <p:nvPr/>
        </p:nvSpPr>
        <p:spPr bwMode="auto">
          <a:xfrm>
            <a:off x="3286125" y="2898775"/>
            <a:ext cx="83978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3" tIns="41381" rIns="82763" bIns="4138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ปี 2556</a:t>
            </a:r>
          </a:p>
        </p:txBody>
      </p:sp>
      <p:sp>
        <p:nvSpPr>
          <p:cNvPr id="26635" name="Text Box 27"/>
          <p:cNvSpPr txBox="1">
            <a:spLocks noChangeArrowheads="1"/>
          </p:cNvSpPr>
          <p:nvPr/>
        </p:nvSpPr>
        <p:spPr bwMode="auto">
          <a:xfrm>
            <a:off x="1476375" y="2276475"/>
            <a:ext cx="838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3" tIns="41381" rIns="82763" bIns="4138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ปี 2555</a:t>
            </a:r>
          </a:p>
        </p:txBody>
      </p:sp>
      <p:sp>
        <p:nvSpPr>
          <p:cNvPr id="26636" name="Text Box 24"/>
          <p:cNvSpPr txBox="1">
            <a:spLocks noChangeArrowheads="1"/>
          </p:cNvSpPr>
          <p:nvPr/>
        </p:nvSpPr>
        <p:spPr bwMode="auto">
          <a:xfrm>
            <a:off x="5286375" y="3479800"/>
            <a:ext cx="839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3" tIns="41381" rIns="82763" bIns="4138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ปี 2557</a:t>
            </a:r>
          </a:p>
        </p:txBody>
      </p:sp>
      <p:sp>
        <p:nvSpPr>
          <p:cNvPr id="26637" name="Text Box 25"/>
          <p:cNvSpPr txBox="1">
            <a:spLocks noChangeArrowheads="1"/>
          </p:cNvSpPr>
          <p:nvPr/>
        </p:nvSpPr>
        <p:spPr bwMode="auto">
          <a:xfrm>
            <a:off x="1000125" y="928688"/>
            <a:ext cx="32400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73" tIns="41334" rIns="82673" bIns="41334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18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ปริมาตรน้ำเก็บกักสูงสุด  18,850 ล้าน ลบ.ม.</a:t>
            </a:r>
          </a:p>
        </p:txBody>
      </p:sp>
      <p:sp>
        <p:nvSpPr>
          <p:cNvPr id="26638" name="Text Box 20"/>
          <p:cNvSpPr txBox="1">
            <a:spLocks noChangeArrowheads="1"/>
          </p:cNvSpPr>
          <p:nvPr/>
        </p:nvSpPr>
        <p:spPr bwMode="auto">
          <a:xfrm>
            <a:off x="6399213" y="3479800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26639" name="Text Box 20"/>
          <p:cNvSpPr txBox="1">
            <a:spLocks noChangeArrowheads="1"/>
          </p:cNvSpPr>
          <p:nvPr/>
        </p:nvSpPr>
        <p:spPr bwMode="auto">
          <a:xfrm>
            <a:off x="1071563" y="3429000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6640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896938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5040313"/>
            <a:ext cx="24320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5529263"/>
            <a:ext cx="35575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algn="ctr" eaLnBrk="1" hangingPunct="1"/>
            <a:r>
              <a:rPr lang="th-TH" altLang="th-TH" sz="2400" b="1" smtClean="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IrisUPC" pitchFamily="34" charset="-34"/>
              </a:rPr>
              <a:t>กราฟเปรียบเทียบปริมาณฝนสะสม ปี 2549 ถึง ปี 2559  ตั้งแต่วันที่ 1 มกราคม –  24 มกราคม</a:t>
            </a:r>
            <a:endParaRPr lang="th-TH" altLang="ko-KR" sz="2400" b="1" smtClean="0">
              <a:latin typeface="French Script MT" pitchFamily="66" charset="0"/>
              <a:ea typeface="Arial Unicode MS" pitchFamily="34" charset="-128"/>
              <a:cs typeface="IrisUPC" pitchFamily="34" charset="-34"/>
            </a:endParaRPr>
          </a:p>
        </p:txBody>
      </p:sp>
      <p:sp>
        <p:nvSpPr>
          <p:cNvPr id="2052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785813"/>
          <a:ext cx="9144000" cy="607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hart" r:id="rId3" imgW="11792080" imgH="9610762" progId="MSGraph.Chart.8">
                  <p:embed followColorScheme="full"/>
                </p:oleObj>
              </mc:Choice>
              <mc:Fallback>
                <p:oleObj name="Chart" r:id="rId3" imgW="11792080" imgH="9610762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5813"/>
                        <a:ext cx="9144000" cy="607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7800" y="6378575"/>
            <a:ext cx="8945563" cy="306388"/>
          </a:xfrm>
          <a:prstGeom prst="rect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9600" y="839788"/>
            <a:ext cx="2886075" cy="455612"/>
          </a:xfrm>
        </p:spPr>
        <p:txBody>
          <a:bodyPr lIns="82684" tIns="41342" rIns="82684" bIns="41342" anchor="b"/>
          <a:lstStyle/>
          <a:p>
            <a:pPr eaLnBrk="1" hangingPunct="1"/>
            <a:r>
              <a:rPr lang="th-TH" altLang="th-TH" sz="2400" smtClean="0">
                <a:cs typeface="Cordia New" pitchFamily="34" charset="-34"/>
              </a:rPr>
              <a:t>วชิราลงกรณ์</a:t>
            </a:r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0" y="0"/>
          <a:ext cx="9144000" cy="486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Chart" r:id="rId4" imgW="8877263" imgH="6819753" progId="MSGraph.Chart.8">
                  <p:embed followColorScheme="full"/>
                </p:oleObj>
              </mc:Choice>
              <mc:Fallback>
                <p:oleObj name="Chart" r:id="rId4" imgW="8877263" imgH="6819753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868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946150" y="1398588"/>
            <a:ext cx="33242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4" tIns="41342" rIns="82684" bIns="41342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2000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ปริมาตรน้ำเก็บกักปกติ  8,860 ล้าน ลบ.ม.</a:t>
            </a:r>
          </a:p>
        </p:txBody>
      </p:sp>
      <p:sp>
        <p:nvSpPr>
          <p:cNvPr id="27654" name="Text Box 11"/>
          <p:cNvSpPr txBox="1">
            <a:spLocks noChangeArrowheads="1"/>
          </p:cNvSpPr>
          <p:nvPr/>
        </p:nvSpPr>
        <p:spPr bwMode="auto">
          <a:xfrm>
            <a:off x="1209675" y="5386388"/>
            <a:ext cx="2971800" cy="579437"/>
          </a:xfrm>
          <a:prstGeom prst="rect">
            <a:avLst/>
          </a:prstGeom>
          <a:solidFill>
            <a:srgbClr val="F9F8E3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4" tIns="41342" rIns="82684" bIns="41342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300" b="1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Avg. Annual Inflow   5,369  mcm.</a:t>
            </a:r>
            <a:endParaRPr lang="th-TH" altLang="th-TH" sz="1300" b="1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th-TH" sz="1300" b="1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Acc. Inflow                  252  mcm.</a:t>
            </a:r>
            <a:endParaRPr lang="th-TH" altLang="th-TH" sz="1300" b="1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27651" name="Object 12"/>
          <p:cNvGraphicFramePr>
            <a:graphicFrameLocks noChangeAspect="1"/>
          </p:cNvGraphicFramePr>
          <p:nvPr>
            <p:ph idx="4294967295"/>
          </p:nvPr>
        </p:nvGraphicFramePr>
        <p:xfrm>
          <a:off x="285750" y="4691063"/>
          <a:ext cx="8375650" cy="216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Chart" r:id="rId6" imgW="11792080" imgH="3047853" progId="MSGraph.Chart.8">
                  <p:embed/>
                </p:oleObj>
              </mc:Choice>
              <mc:Fallback>
                <p:oleObj name="Chart" r:id="rId6" imgW="11792080" imgH="3047853" progId="MSGraph.Char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4691063"/>
                        <a:ext cx="8375650" cy="216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Line 13"/>
          <p:cNvSpPr>
            <a:spLocks noChangeShapeType="1"/>
          </p:cNvSpPr>
          <p:nvPr/>
        </p:nvSpPr>
        <p:spPr bwMode="auto">
          <a:xfrm flipV="1">
            <a:off x="6661150" y="1371600"/>
            <a:ext cx="0" cy="47990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7656" name="Line 14"/>
          <p:cNvSpPr>
            <a:spLocks noChangeShapeType="1"/>
          </p:cNvSpPr>
          <p:nvPr/>
        </p:nvSpPr>
        <p:spPr bwMode="auto">
          <a:xfrm flipV="1">
            <a:off x="3708400" y="1309688"/>
            <a:ext cx="0" cy="47990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7657" name="Rectangle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979613" y="4221163"/>
            <a:ext cx="62658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34" tIns="41366" rIns="82734" bIns="4136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8" name="Rectangle 1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021013" y="3624263"/>
            <a:ext cx="4508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34" tIns="41366" rIns="82734" bIns="4136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9" name="Rectangle 20"/>
          <p:cNvSpPr>
            <a:spLocks noChangeArrowheads="1"/>
          </p:cNvSpPr>
          <p:nvPr/>
        </p:nvSpPr>
        <p:spPr bwMode="auto">
          <a:xfrm>
            <a:off x="5735638" y="3370263"/>
            <a:ext cx="34083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34" tIns="41366" rIns="82734" bIns="4136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 b="1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7660" name="Group 19"/>
          <p:cNvGrpSpPr>
            <a:grpSpLocks/>
          </p:cNvGrpSpPr>
          <p:nvPr/>
        </p:nvGrpSpPr>
        <p:grpSpPr bwMode="auto">
          <a:xfrm>
            <a:off x="3286125" y="1863725"/>
            <a:ext cx="2046288" cy="390525"/>
            <a:chOff x="2937777" y="1651278"/>
            <a:chExt cx="1625953" cy="417338"/>
          </a:xfrm>
        </p:grpSpPr>
        <p:sp>
          <p:nvSpPr>
            <p:cNvPr id="27677" name="Text Box 20"/>
            <p:cNvSpPr txBox="1">
              <a:spLocks noChangeArrowheads="1"/>
            </p:cNvSpPr>
            <p:nvPr/>
          </p:nvSpPr>
          <p:spPr bwMode="auto">
            <a:xfrm>
              <a:off x="3214299" y="1651278"/>
              <a:ext cx="1349431" cy="30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เกณฑ์เก็บกักน้ำสูงสุด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7678" name="Arc 21"/>
            <p:cNvSpPr>
              <a:spLocks/>
            </p:cNvSpPr>
            <p:nvPr/>
          </p:nvSpPr>
          <p:spPr bwMode="auto">
            <a:xfrm flipH="1">
              <a:off x="2937777" y="1832015"/>
              <a:ext cx="243340" cy="23660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grpSp>
        <p:nvGrpSpPr>
          <p:cNvPr id="27661" name="Group 22"/>
          <p:cNvGrpSpPr>
            <a:grpSpLocks/>
          </p:cNvGrpSpPr>
          <p:nvPr/>
        </p:nvGrpSpPr>
        <p:grpSpPr bwMode="auto">
          <a:xfrm>
            <a:off x="1500188" y="2571750"/>
            <a:ext cx="1795462" cy="493713"/>
            <a:chOff x="-1320571" y="3062656"/>
            <a:chExt cx="1426857" cy="644412"/>
          </a:xfrm>
        </p:grpSpPr>
        <p:sp>
          <p:nvSpPr>
            <p:cNvPr id="27675" name="Text Box 23"/>
            <p:cNvSpPr txBox="1">
              <a:spLocks noChangeArrowheads="1"/>
            </p:cNvSpPr>
            <p:nvPr/>
          </p:nvSpPr>
          <p:spPr bwMode="auto">
            <a:xfrm>
              <a:off x="-1320571" y="3062656"/>
              <a:ext cx="1426857" cy="34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73" tIns="41438" rIns="82873" bIns="41438"/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r>
                <a:rPr lang="th-TH" altLang="th-TH" sz="15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EucrosiaUPC" pitchFamily="18" charset="-34"/>
                </a:rPr>
                <a:t>เกณฑ์เก็บกักน้ำต่ำสุด</a:t>
              </a:r>
              <a:endParaRPr lang="en-US" altLang="th-TH" sz="15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EucrosiaUPC" pitchFamily="18" charset="-34"/>
              </a:endParaRPr>
            </a:p>
          </p:txBody>
        </p:sp>
        <p:sp>
          <p:nvSpPr>
            <p:cNvPr id="27676" name="Arc 24"/>
            <p:cNvSpPr>
              <a:spLocks/>
            </p:cNvSpPr>
            <p:nvPr/>
          </p:nvSpPr>
          <p:spPr bwMode="auto">
            <a:xfrm flipH="1">
              <a:off x="-1150235" y="3342635"/>
              <a:ext cx="213709" cy="36443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788" tIns="41391" rIns="82788" bIns="41391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/>
            </a:p>
          </p:txBody>
        </p:sp>
      </p:grpSp>
      <p:sp>
        <p:nvSpPr>
          <p:cNvPr id="27662" name="Text Box 107"/>
          <p:cNvSpPr txBox="1">
            <a:spLocks noChangeArrowheads="1"/>
          </p:cNvSpPr>
          <p:nvPr/>
        </p:nvSpPr>
        <p:spPr bwMode="auto">
          <a:xfrm>
            <a:off x="2357438" y="2286000"/>
            <a:ext cx="9445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88" tIns="41391" rIns="82788" bIns="4139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ปี 2556</a:t>
            </a:r>
            <a:endParaRPr lang="en-US" altLang="th-TH" sz="2000" b="1">
              <a:solidFill>
                <a:srgbClr val="00FF00"/>
              </a:solidFill>
              <a:latin typeface="Arial Unicode MS" pitchFamily="34" charset="-128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27663" name="Text Box 109"/>
          <p:cNvSpPr txBox="1">
            <a:spLocks noChangeArrowheads="1"/>
          </p:cNvSpPr>
          <p:nvPr/>
        </p:nvSpPr>
        <p:spPr bwMode="auto">
          <a:xfrm>
            <a:off x="4643438" y="2755900"/>
            <a:ext cx="8286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88" tIns="41391" rIns="82788" bIns="4139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ปี 2555</a:t>
            </a:r>
            <a:endParaRPr lang="en-US" altLang="th-TH" sz="2000" b="1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27664" name="Text Box 5"/>
          <p:cNvSpPr txBox="1">
            <a:spLocks noChangeArrowheads="1"/>
          </p:cNvSpPr>
          <p:nvPr/>
        </p:nvSpPr>
        <p:spPr bwMode="auto">
          <a:xfrm>
            <a:off x="5789613" y="3540125"/>
            <a:ext cx="34290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4" tIns="41342" rIns="82684" bIns="41342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2000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ปริมาตรน้ำเก็บกักต่ำสุด  3,012 ล้าน ลบ.ม.</a:t>
            </a:r>
          </a:p>
        </p:txBody>
      </p:sp>
      <p:sp>
        <p:nvSpPr>
          <p:cNvPr id="27665" name="Text Box 107"/>
          <p:cNvSpPr txBox="1">
            <a:spLocks noChangeArrowheads="1"/>
          </p:cNvSpPr>
          <p:nvPr/>
        </p:nvSpPr>
        <p:spPr bwMode="auto">
          <a:xfrm>
            <a:off x="5715000" y="2714625"/>
            <a:ext cx="9445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88" tIns="41391" rIns="82788" bIns="4139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2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EucrosiaUPC" pitchFamily="18" charset="-34"/>
              </a:rPr>
              <a:t>ปี 2557</a:t>
            </a:r>
            <a:endParaRPr lang="en-US" altLang="th-TH" sz="2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27666" name="Line 25"/>
          <p:cNvSpPr>
            <a:spLocks noChangeShapeType="1"/>
          </p:cNvSpPr>
          <p:nvPr/>
        </p:nvSpPr>
        <p:spPr bwMode="auto">
          <a:xfrm>
            <a:off x="3857625" y="1571625"/>
            <a:ext cx="21590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7667" name="Text Box 5"/>
          <p:cNvSpPr txBox="1">
            <a:spLocks noChangeArrowheads="1"/>
          </p:cNvSpPr>
          <p:nvPr/>
        </p:nvSpPr>
        <p:spPr bwMode="auto">
          <a:xfrm>
            <a:off x="962025" y="796925"/>
            <a:ext cx="3324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4" tIns="41342" rIns="82684" bIns="41342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</a:pPr>
            <a:r>
              <a:rPr lang="th-TH" altLang="th-TH" sz="2000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AngsanaUPC" pitchFamily="18" charset="-34"/>
              </a:rPr>
              <a:t>ปริมาตรน้ำเก็บกักสูงสุด  11,000 ล้าน ลบ.ม.</a:t>
            </a:r>
          </a:p>
        </p:txBody>
      </p:sp>
      <p:sp>
        <p:nvSpPr>
          <p:cNvPr id="27668" name="Line 25"/>
          <p:cNvSpPr>
            <a:spLocks noChangeShapeType="1"/>
          </p:cNvSpPr>
          <p:nvPr/>
        </p:nvSpPr>
        <p:spPr bwMode="auto">
          <a:xfrm>
            <a:off x="4071938" y="928688"/>
            <a:ext cx="215900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7669" name="Text Box 20"/>
          <p:cNvSpPr txBox="1">
            <a:spLocks noChangeArrowheads="1"/>
          </p:cNvSpPr>
          <p:nvPr/>
        </p:nvSpPr>
        <p:spPr bwMode="auto">
          <a:xfrm>
            <a:off x="6858000" y="2533650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C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2558</a:t>
            </a:r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8178800" y="15875"/>
            <a:ext cx="938213" cy="366713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2602" tIns="41299" rIns="82602" bIns="41299">
            <a:spAutoFit/>
          </a:bodyPr>
          <a:lstStyle/>
          <a:p>
            <a:pPr algn="ctr" defTabSz="842963"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56%</a:t>
            </a:r>
            <a:endParaRPr lang="th-TH" sz="1800" b="1" dirty="0">
              <a:solidFill>
                <a:srgbClr val="FFFFFF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71" name="Text Box 20"/>
          <p:cNvSpPr txBox="1">
            <a:spLocks noChangeArrowheads="1"/>
          </p:cNvSpPr>
          <p:nvPr/>
        </p:nvSpPr>
        <p:spPr bwMode="auto">
          <a:xfrm>
            <a:off x="1000125" y="3000375"/>
            <a:ext cx="8191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559" tIns="43282" rIns="86559" bIns="43282">
            <a:spAutoFit/>
          </a:bodyPr>
          <a:lstStyle>
            <a:lvl1pPr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73125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r>
              <a:rPr lang="th-TH" altLang="th-TH" sz="20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EucrosiaUPC" pitchFamily="18" charset="-34"/>
              </a:rPr>
              <a:t>ปี 2559</a:t>
            </a:r>
          </a:p>
        </p:txBody>
      </p:sp>
      <p:pic>
        <p:nvPicPr>
          <p:cNvPr id="27672" name="Picture 3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814388"/>
            <a:ext cx="24320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4929188"/>
            <a:ext cx="24320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3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5408613"/>
            <a:ext cx="35575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1214438"/>
          <a:ext cx="9144000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9" name="Visio" r:id="rId4" imgW="8505444" imgH="6132576" progId="">
                  <p:embed/>
                </p:oleObj>
              </mc:Choice>
              <mc:Fallback>
                <p:oleObj name="Visio" r:id="rId4" imgW="8505444" imgH="61325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4438"/>
                        <a:ext cx="9144000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25"/>
          <p:cNvSpPr txBox="1">
            <a:spLocks noChangeArrowheads="1"/>
          </p:cNvSpPr>
          <p:nvPr/>
        </p:nvSpPr>
        <p:spPr bwMode="auto">
          <a:xfrm>
            <a:off x="6572264" y="981075"/>
            <a:ext cx="2571736" cy="3989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0321" tIns="45158" rIns="90321" bIns="45158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รวมฝั่งตะวันออก</a:t>
            </a:r>
            <a:r>
              <a:rPr lang="en-US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=</a:t>
            </a: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25 </a:t>
            </a: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sz="2000" b="1" baseline="30000" dirty="0">
                <a:solidFill>
                  <a:srgbClr val="003399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7092950" y="4868863"/>
            <a:ext cx="142875" cy="14208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21" tIns="45158" rIns="90321" bIns="4515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7164388" y="5734050"/>
            <a:ext cx="0" cy="4333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4" tIns="45718" rIns="91434" bIns="45718"/>
          <a:lstStyle/>
          <a:p>
            <a:endParaRPr lang="th-TH"/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4678363" y="0"/>
            <a:ext cx="468312" cy="17732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420" tIns="32209" rIns="64420" bIns="32209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endParaRPr lang="th-TH" altLang="th-TH" sz="1500" b="1">
              <a:solidFill>
                <a:srgbClr val="FF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3500438" y="785813"/>
            <a:ext cx="9239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4" tIns="45075" rIns="90154" bIns="450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จ.นครสวรรค์</a:t>
            </a:r>
          </a:p>
        </p:txBody>
      </p:sp>
      <p:sp>
        <p:nvSpPr>
          <p:cNvPr id="329738" name="Rectangle 21"/>
          <p:cNvSpPr>
            <a:spLocks noChangeArrowheads="1"/>
          </p:cNvSpPr>
          <p:nvPr/>
        </p:nvSpPr>
        <p:spPr bwMode="auto">
          <a:xfrm>
            <a:off x="6143625" y="3643313"/>
            <a:ext cx="785813" cy="21431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71132" tIns="32220" rIns="64444" bIns="32220" anchor="ctr"/>
          <a:lstStyle/>
          <a:p>
            <a:pPr algn="ctr">
              <a:defRPr/>
            </a:pPr>
            <a:r>
              <a:rPr lang="en-US" sz="900" b="1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65 </a:t>
            </a:r>
            <a:r>
              <a:rPr lang="th-TH" sz="900" b="1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ม.</a:t>
            </a:r>
            <a:r>
              <a:rPr lang="en-US" sz="900" b="1" baseline="30000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</a:t>
            </a:r>
            <a:r>
              <a:rPr lang="th-TH" sz="900" b="1">
                <a:solidFill>
                  <a:srgbClr val="0000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/วินาที</a:t>
            </a:r>
          </a:p>
        </p:txBody>
      </p:sp>
      <p:sp>
        <p:nvSpPr>
          <p:cNvPr id="28683" name="Line 34"/>
          <p:cNvSpPr>
            <a:spLocks noChangeShapeType="1"/>
          </p:cNvSpPr>
          <p:nvPr/>
        </p:nvSpPr>
        <p:spPr bwMode="auto">
          <a:xfrm>
            <a:off x="5795963" y="4437063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684" name="Rectangle 35"/>
          <p:cNvSpPr>
            <a:spLocks noChangeArrowheads="1"/>
          </p:cNvSpPr>
          <p:nvPr/>
        </p:nvSpPr>
        <p:spPr bwMode="auto">
          <a:xfrm>
            <a:off x="5651500" y="2276475"/>
            <a:ext cx="1296988" cy="1512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85" name="Rectangle 38"/>
          <p:cNvSpPr>
            <a:spLocks noChangeArrowheads="1"/>
          </p:cNvSpPr>
          <p:nvPr/>
        </p:nvSpPr>
        <p:spPr bwMode="auto">
          <a:xfrm>
            <a:off x="5191125" y="4005263"/>
            <a:ext cx="8636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86" name="Rectangle 41"/>
          <p:cNvSpPr>
            <a:spLocks noChangeArrowheads="1"/>
          </p:cNvSpPr>
          <p:nvPr/>
        </p:nvSpPr>
        <p:spPr bwMode="auto">
          <a:xfrm rot="10800000">
            <a:off x="5145088" y="2349500"/>
            <a:ext cx="1371600" cy="215900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87" name="Rectangle 45"/>
          <p:cNvSpPr>
            <a:spLocks noChangeArrowheads="1"/>
          </p:cNvSpPr>
          <p:nvPr/>
        </p:nvSpPr>
        <p:spPr bwMode="auto">
          <a:xfrm>
            <a:off x="5148263" y="2565400"/>
            <a:ext cx="503237" cy="50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88" name="Rectangle 46"/>
          <p:cNvSpPr>
            <a:spLocks noChangeArrowheads="1"/>
          </p:cNvSpPr>
          <p:nvPr/>
        </p:nvSpPr>
        <p:spPr bwMode="auto">
          <a:xfrm>
            <a:off x="5219700" y="2781300"/>
            <a:ext cx="2159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89" name="Rectangle 50"/>
          <p:cNvSpPr>
            <a:spLocks noChangeArrowheads="1"/>
          </p:cNvSpPr>
          <p:nvPr/>
        </p:nvSpPr>
        <p:spPr bwMode="auto">
          <a:xfrm>
            <a:off x="6156325" y="3933825"/>
            <a:ext cx="93662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0" name="Rectangle 37"/>
          <p:cNvSpPr>
            <a:spLocks noChangeArrowheads="1"/>
          </p:cNvSpPr>
          <p:nvPr/>
        </p:nvSpPr>
        <p:spPr bwMode="auto">
          <a:xfrm>
            <a:off x="5148263" y="4005263"/>
            <a:ext cx="1079500" cy="144462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1" name="Rectangle 36"/>
          <p:cNvSpPr>
            <a:spLocks noChangeArrowheads="1"/>
          </p:cNvSpPr>
          <p:nvPr/>
        </p:nvSpPr>
        <p:spPr bwMode="auto">
          <a:xfrm>
            <a:off x="6516688" y="2349500"/>
            <a:ext cx="142875" cy="2303463"/>
          </a:xfrm>
          <a:prstGeom prst="rect">
            <a:avLst/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2" name="Rectangle 12"/>
          <p:cNvSpPr>
            <a:spLocks noChangeArrowheads="1"/>
          </p:cNvSpPr>
          <p:nvPr/>
        </p:nvSpPr>
        <p:spPr bwMode="auto">
          <a:xfrm>
            <a:off x="4572000" y="2924175"/>
            <a:ext cx="647700" cy="21748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4444" tIns="32220" rIns="64444" bIns="32220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endParaRPr lang="th-TH" altLang="th-TH" sz="1500" b="1">
              <a:solidFill>
                <a:srgbClr val="FFFFFF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693" name="Rectangle 53"/>
          <p:cNvSpPr>
            <a:spLocks noChangeArrowheads="1"/>
          </p:cNvSpPr>
          <p:nvPr/>
        </p:nvSpPr>
        <p:spPr bwMode="auto">
          <a:xfrm>
            <a:off x="5435600" y="3716338"/>
            <a:ext cx="28892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4" name="Rectangle 56"/>
          <p:cNvSpPr>
            <a:spLocks noChangeArrowheads="1"/>
          </p:cNvSpPr>
          <p:nvPr/>
        </p:nvSpPr>
        <p:spPr bwMode="auto">
          <a:xfrm>
            <a:off x="5148263" y="4652963"/>
            <a:ext cx="792162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5" name="Rectangle 61"/>
          <p:cNvSpPr>
            <a:spLocks noChangeArrowheads="1"/>
          </p:cNvSpPr>
          <p:nvPr/>
        </p:nvSpPr>
        <p:spPr bwMode="auto">
          <a:xfrm>
            <a:off x="5580063" y="3429000"/>
            <a:ext cx="792162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6" name="Rectangle 62"/>
          <p:cNvSpPr>
            <a:spLocks noChangeArrowheads="1"/>
          </p:cNvSpPr>
          <p:nvPr/>
        </p:nvSpPr>
        <p:spPr bwMode="auto">
          <a:xfrm>
            <a:off x="5435600" y="2997200"/>
            <a:ext cx="5048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7" name="Rectangle 64"/>
          <p:cNvSpPr>
            <a:spLocks noChangeArrowheads="1"/>
          </p:cNvSpPr>
          <p:nvPr/>
        </p:nvSpPr>
        <p:spPr bwMode="auto">
          <a:xfrm>
            <a:off x="5148263" y="4797425"/>
            <a:ext cx="936625" cy="20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698" name="TextBox 56"/>
          <p:cNvSpPr txBox="1">
            <a:spLocks noChangeArrowheads="1"/>
          </p:cNvSpPr>
          <p:nvPr/>
        </p:nvSpPr>
        <p:spPr bwMode="auto">
          <a:xfrm>
            <a:off x="5097463" y="1181100"/>
            <a:ext cx="157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ปตร.มโนรมย์</a:t>
            </a:r>
          </a:p>
        </p:txBody>
      </p:sp>
      <p:sp>
        <p:nvSpPr>
          <p:cNvPr id="28699" name="สามเหลี่ยมหน้าจั่ว 64"/>
          <p:cNvSpPr>
            <a:spLocks noChangeArrowheads="1"/>
          </p:cNvSpPr>
          <p:nvPr/>
        </p:nvSpPr>
        <p:spPr bwMode="auto">
          <a:xfrm rot="5400000">
            <a:off x="3698875" y="5165725"/>
            <a:ext cx="158750" cy="285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endParaRPr lang="th-TH" altLang="th-TH" b="1">
              <a:solidFill>
                <a:srgbClr val="FFFFFF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00" name="สี่เหลี่ยมผืนผ้า 65"/>
          <p:cNvSpPr>
            <a:spLocks noChangeArrowheads="1"/>
          </p:cNvSpPr>
          <p:nvPr/>
        </p:nvSpPr>
        <p:spPr bwMode="auto">
          <a:xfrm flipV="1">
            <a:off x="5219700" y="5013325"/>
            <a:ext cx="428625" cy="4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endParaRPr lang="th-TH" altLang="th-TH" b="1">
              <a:solidFill>
                <a:srgbClr val="FFFFFF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01" name="Rectangle 70"/>
          <p:cNvSpPr>
            <a:spLocks noChangeArrowheads="1"/>
          </p:cNvSpPr>
          <p:nvPr/>
        </p:nvSpPr>
        <p:spPr bwMode="auto">
          <a:xfrm>
            <a:off x="2916238" y="4005263"/>
            <a:ext cx="1727200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02" name="Line 73"/>
          <p:cNvSpPr>
            <a:spLocks noChangeShapeType="1"/>
          </p:cNvSpPr>
          <p:nvPr/>
        </p:nvSpPr>
        <p:spPr bwMode="auto">
          <a:xfrm>
            <a:off x="4067175" y="4797425"/>
            <a:ext cx="576263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03" name="Line 77"/>
          <p:cNvSpPr>
            <a:spLocks noChangeShapeType="1"/>
          </p:cNvSpPr>
          <p:nvPr/>
        </p:nvSpPr>
        <p:spPr bwMode="auto">
          <a:xfrm>
            <a:off x="4078288" y="5059363"/>
            <a:ext cx="576262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04" name="Rectangle 80"/>
          <p:cNvSpPr>
            <a:spLocks noChangeArrowheads="1"/>
          </p:cNvSpPr>
          <p:nvPr/>
        </p:nvSpPr>
        <p:spPr bwMode="auto">
          <a:xfrm>
            <a:off x="2051050" y="3141663"/>
            <a:ext cx="1728788" cy="930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05" name="Text Box 82"/>
          <p:cNvSpPr txBox="1">
            <a:spLocks noChangeArrowheads="1"/>
          </p:cNvSpPr>
          <p:nvPr/>
        </p:nvSpPr>
        <p:spPr bwMode="auto">
          <a:xfrm rot="-1758601">
            <a:off x="3708400" y="2133600"/>
            <a:ext cx="935038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h-TH" altLang="th-TH" sz="800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06" name="Line 93"/>
          <p:cNvSpPr>
            <a:spLocks noChangeShapeType="1"/>
          </p:cNvSpPr>
          <p:nvPr/>
        </p:nvSpPr>
        <p:spPr bwMode="auto">
          <a:xfrm>
            <a:off x="3059113" y="5300663"/>
            <a:ext cx="1730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36" tIns="41064" rIns="82136" bIns="41064">
            <a:spAutoFit/>
          </a:bodyPr>
          <a:lstStyle/>
          <a:p>
            <a:endParaRPr lang="th-TH"/>
          </a:p>
        </p:txBody>
      </p:sp>
      <p:sp>
        <p:nvSpPr>
          <p:cNvPr id="28707" name="Text Box 97"/>
          <p:cNvSpPr txBox="1">
            <a:spLocks noChangeArrowheads="1"/>
          </p:cNvSpPr>
          <p:nvPr/>
        </p:nvSpPr>
        <p:spPr bwMode="auto">
          <a:xfrm>
            <a:off x="5072063" y="0"/>
            <a:ext cx="15113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Qmax  3,590 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altLang="th-TH" sz="1200" b="1" baseline="300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5173663" y="273050"/>
            <a:ext cx="1468437" cy="552695"/>
          </a:xfrm>
          <a:prstGeom prst="rect">
            <a:avLst/>
          </a:prstGeom>
          <a:solidFill>
            <a:schemeClr val="accent1"/>
          </a:solidFill>
          <a:ln w="3175" algn="ctr">
            <a:solidFill>
              <a:schemeClr val="accent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0154" tIns="45075" rIns="90154" bIns="45075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C.2   </a:t>
            </a:r>
            <a:r>
              <a:rPr lang="th-TH" sz="1200" b="1" dirty="0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เมื่อวาน ( 26 ม.ค. 58)   </a:t>
            </a:r>
            <a:r>
              <a:rPr lang="th-TH" sz="1500" b="1" dirty="0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   129 </a:t>
            </a:r>
            <a:r>
              <a:rPr lang="th-TH" sz="120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sz="1200" b="1" baseline="30000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1200" b="1" dirty="0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7268" name="AutoShape 100"/>
          <p:cNvSpPr>
            <a:spLocks noChangeArrowheads="1"/>
          </p:cNvSpPr>
          <p:nvPr/>
        </p:nvSpPr>
        <p:spPr bwMode="auto">
          <a:xfrm>
            <a:off x="4662488" y="1293813"/>
            <a:ext cx="503237" cy="358775"/>
          </a:xfrm>
          <a:prstGeom prst="flowChartMerg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18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136</a:t>
            </a:r>
            <a:endParaRPr lang="th-TH" altLang="th-TH" sz="1800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269" name="Text Box 101"/>
          <p:cNvSpPr txBox="1">
            <a:spLocks noChangeArrowheads="1"/>
          </p:cNvSpPr>
          <p:nvPr/>
        </p:nvSpPr>
        <p:spPr bwMode="auto">
          <a:xfrm>
            <a:off x="4529138" y="1287463"/>
            <a:ext cx="725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th-TH" sz="1600" b="1" dirty="0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13" name="Rectangle 102"/>
          <p:cNvSpPr>
            <a:spLocks noChangeArrowheads="1"/>
          </p:cNvSpPr>
          <p:nvPr/>
        </p:nvSpPr>
        <p:spPr bwMode="auto">
          <a:xfrm>
            <a:off x="6751638" y="3227388"/>
            <a:ext cx="360362" cy="706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14" name="Line 103"/>
          <p:cNvSpPr>
            <a:spLocks noChangeShapeType="1"/>
          </p:cNvSpPr>
          <p:nvPr/>
        </p:nvSpPr>
        <p:spPr bwMode="auto">
          <a:xfrm>
            <a:off x="4130675" y="5103813"/>
            <a:ext cx="43180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15" name="Rectangle 104"/>
          <p:cNvSpPr>
            <a:spLocks noChangeArrowheads="1"/>
          </p:cNvSpPr>
          <p:nvPr/>
        </p:nvSpPr>
        <p:spPr bwMode="auto">
          <a:xfrm>
            <a:off x="4787900" y="2205038"/>
            <a:ext cx="215900" cy="5032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16" name="Rectangle 105"/>
          <p:cNvSpPr>
            <a:spLocks noChangeArrowheads="1"/>
          </p:cNvSpPr>
          <p:nvPr/>
        </p:nvSpPr>
        <p:spPr bwMode="auto">
          <a:xfrm>
            <a:off x="4787900" y="3770313"/>
            <a:ext cx="215900" cy="360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17" name="Rectangle 106"/>
          <p:cNvSpPr>
            <a:spLocks noChangeArrowheads="1"/>
          </p:cNvSpPr>
          <p:nvPr/>
        </p:nvSpPr>
        <p:spPr bwMode="auto">
          <a:xfrm>
            <a:off x="7135813" y="3860800"/>
            <a:ext cx="144462" cy="431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18" name="Rectangle 108"/>
          <p:cNvSpPr>
            <a:spLocks noChangeArrowheads="1"/>
          </p:cNvSpPr>
          <p:nvPr/>
        </p:nvSpPr>
        <p:spPr bwMode="auto">
          <a:xfrm rot="-905950">
            <a:off x="6194425" y="5070475"/>
            <a:ext cx="647700" cy="2159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400" b="1">
              <a:solidFill>
                <a:srgbClr val="FFFFFF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19" name="Rectangle 109"/>
          <p:cNvSpPr>
            <a:spLocks noChangeArrowheads="1"/>
          </p:cNvSpPr>
          <p:nvPr/>
        </p:nvSpPr>
        <p:spPr bwMode="auto">
          <a:xfrm rot="-4658678">
            <a:off x="1326357" y="4277519"/>
            <a:ext cx="576262" cy="1333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20" name="Rectangle 110"/>
          <p:cNvSpPr>
            <a:spLocks noChangeArrowheads="1"/>
          </p:cNvSpPr>
          <p:nvPr/>
        </p:nvSpPr>
        <p:spPr bwMode="auto">
          <a:xfrm>
            <a:off x="3943350" y="3141663"/>
            <a:ext cx="142875" cy="5032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21" name="Rectangle 112"/>
          <p:cNvSpPr>
            <a:spLocks noChangeArrowheads="1"/>
          </p:cNvSpPr>
          <p:nvPr/>
        </p:nvSpPr>
        <p:spPr bwMode="auto">
          <a:xfrm rot="1618601">
            <a:off x="3976688" y="5207000"/>
            <a:ext cx="796925" cy="138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22" name="Line 113"/>
          <p:cNvSpPr>
            <a:spLocks noChangeShapeType="1"/>
          </p:cNvSpPr>
          <p:nvPr/>
        </p:nvSpPr>
        <p:spPr bwMode="auto">
          <a:xfrm>
            <a:off x="6156325" y="4691063"/>
            <a:ext cx="0" cy="2889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23" name="Line 115"/>
          <p:cNvSpPr>
            <a:spLocks noChangeShapeType="1"/>
          </p:cNvSpPr>
          <p:nvPr/>
        </p:nvSpPr>
        <p:spPr bwMode="auto">
          <a:xfrm>
            <a:off x="3143250" y="4214813"/>
            <a:ext cx="0" cy="504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24" name="Line 116"/>
          <p:cNvSpPr>
            <a:spLocks noChangeShapeType="1"/>
          </p:cNvSpPr>
          <p:nvPr/>
        </p:nvSpPr>
        <p:spPr bwMode="auto">
          <a:xfrm flipH="1">
            <a:off x="1609725" y="3716338"/>
            <a:ext cx="153988" cy="649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288" name="Line 120"/>
          <p:cNvSpPr>
            <a:spLocks noChangeShapeType="1"/>
          </p:cNvSpPr>
          <p:nvPr/>
        </p:nvSpPr>
        <p:spPr bwMode="auto">
          <a:xfrm>
            <a:off x="4932363" y="1773238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26" name="Line 121"/>
          <p:cNvSpPr>
            <a:spLocks noChangeShapeType="1"/>
          </p:cNvSpPr>
          <p:nvPr/>
        </p:nvSpPr>
        <p:spPr bwMode="auto">
          <a:xfrm>
            <a:off x="7929563" y="2500313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27" name="Rectangle 134"/>
          <p:cNvSpPr>
            <a:spLocks noChangeArrowheads="1"/>
          </p:cNvSpPr>
          <p:nvPr/>
        </p:nvSpPr>
        <p:spPr bwMode="auto">
          <a:xfrm>
            <a:off x="5895975" y="4652963"/>
            <a:ext cx="144463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3" name="Picture 1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69" y="57127"/>
            <a:ext cx="585760" cy="696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Line 90"/>
          <p:cNvSpPr>
            <a:spLocks noChangeShapeType="1"/>
          </p:cNvSpPr>
          <p:nvPr/>
        </p:nvSpPr>
        <p:spPr bwMode="auto">
          <a:xfrm>
            <a:off x="4903788" y="5864225"/>
            <a:ext cx="0" cy="287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36" tIns="41064" rIns="82136" bIns="41064">
            <a:spAutoFit/>
          </a:bodyPr>
          <a:lstStyle/>
          <a:p>
            <a:endParaRPr lang="th-TH"/>
          </a:p>
        </p:txBody>
      </p:sp>
      <p:sp>
        <p:nvSpPr>
          <p:cNvPr id="28730" name="Line 121"/>
          <p:cNvSpPr>
            <a:spLocks noChangeShapeType="1"/>
          </p:cNvSpPr>
          <p:nvPr/>
        </p:nvSpPr>
        <p:spPr bwMode="auto">
          <a:xfrm>
            <a:off x="6584950" y="3278188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731" name="AutoShape 56" descr="หินอัคนี"/>
          <p:cNvSpPr>
            <a:spLocks noChangeArrowheads="1"/>
          </p:cNvSpPr>
          <p:nvPr/>
        </p:nvSpPr>
        <p:spPr bwMode="auto">
          <a:xfrm>
            <a:off x="4456113" y="2928938"/>
            <a:ext cx="842962" cy="184150"/>
          </a:xfrm>
          <a:prstGeom prst="cube">
            <a:avLst>
              <a:gd name="adj" fmla="val 25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32" name="Rectangle 77"/>
          <p:cNvSpPr>
            <a:spLocks noChangeArrowheads="1"/>
          </p:cNvSpPr>
          <p:nvPr/>
        </p:nvSpPr>
        <p:spPr bwMode="auto">
          <a:xfrm rot="-1683247">
            <a:off x="2852738" y="2524125"/>
            <a:ext cx="1981200" cy="1492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33" name="Rectangle 78"/>
          <p:cNvSpPr>
            <a:spLocks noChangeArrowheads="1"/>
          </p:cNvSpPr>
          <p:nvPr/>
        </p:nvSpPr>
        <p:spPr bwMode="auto">
          <a:xfrm>
            <a:off x="5099050" y="1949450"/>
            <a:ext cx="1547813" cy="1079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34" name="TextBox 60"/>
          <p:cNvSpPr txBox="1">
            <a:spLocks noChangeArrowheads="1"/>
          </p:cNvSpPr>
          <p:nvPr/>
        </p:nvSpPr>
        <p:spPr bwMode="auto">
          <a:xfrm>
            <a:off x="5969000" y="1887538"/>
            <a:ext cx="868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คลองเล็กอื่นๆ </a:t>
            </a: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 rot="10800000" flipH="1">
            <a:off x="5244338" y="1914122"/>
            <a:ext cx="504000" cy="180000"/>
          </a:xfrm>
          <a:prstGeom prst="notchedRightArrow">
            <a:avLst>
              <a:gd name="adj1" fmla="val 50000"/>
              <a:gd name="adj2" fmla="val 59691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th-TH" sz="16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0</a:t>
            </a:r>
          </a:p>
        </p:txBody>
      </p:sp>
      <p:sp>
        <p:nvSpPr>
          <p:cNvPr id="28738" name="Rectangle 84"/>
          <p:cNvSpPr>
            <a:spLocks noChangeArrowheads="1"/>
          </p:cNvSpPr>
          <p:nvPr/>
        </p:nvSpPr>
        <p:spPr bwMode="auto">
          <a:xfrm>
            <a:off x="3167063" y="1087438"/>
            <a:ext cx="1511300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88112" name="AutoShape 16"/>
          <p:cNvSpPr>
            <a:spLocks noChangeArrowheads="1"/>
          </p:cNvSpPr>
          <p:nvPr/>
        </p:nvSpPr>
        <p:spPr bwMode="auto">
          <a:xfrm rot="5400000">
            <a:off x="4155296" y="79441"/>
            <a:ext cx="1512000" cy="864000"/>
          </a:xfrm>
          <a:prstGeom prst="notchedRightArrow">
            <a:avLst>
              <a:gd name="adj1" fmla="val 50000"/>
              <a:gd name="adj2" fmla="val 31372"/>
            </a:avLst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lIns="90154" tIns="45075" rIns="90154" bIns="45075" anchor="ctr">
            <a:spAutoFit/>
          </a:bodyPr>
          <a:lstStyle/>
          <a:p>
            <a:pPr algn="ctr">
              <a:defRPr/>
            </a:pPr>
            <a:endParaRPr lang="th-TH" sz="1400" dirty="0">
              <a:solidFill>
                <a:srgbClr val="CCECFF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algn="ctr">
              <a:defRPr/>
            </a:pPr>
            <a:endParaRPr lang="th-TH" sz="1400" dirty="0">
              <a:solidFill>
                <a:srgbClr val="CCECFF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algn="ctr">
              <a:defRPr/>
            </a:pPr>
            <a:endParaRPr lang="th-TH" sz="1400" dirty="0">
              <a:solidFill>
                <a:srgbClr val="CCECFF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algn="ctr">
              <a:defRPr/>
            </a:pPr>
            <a:endParaRPr lang="th-TH" sz="1400" dirty="0">
              <a:solidFill>
                <a:srgbClr val="CCECFF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  <a:p>
            <a:pPr algn="ctr">
              <a:defRPr/>
            </a:pPr>
            <a:endParaRPr lang="en-US" sz="1400" dirty="0">
              <a:solidFill>
                <a:srgbClr val="CCECFF"/>
              </a:solidFill>
              <a:latin typeface="Angsana New" pitchFamily="18" charset="-34"/>
              <a:ea typeface="Arial Unicode MS" pitchFamily="34" charset="-128"/>
              <a:cs typeface="EucrosiaUPC" pitchFamily="18" charset="-34"/>
            </a:endParaRPr>
          </a:p>
        </p:txBody>
      </p:sp>
      <p:sp>
        <p:nvSpPr>
          <p:cNvPr id="28742" name="Text Box 128"/>
          <p:cNvSpPr txBox="1">
            <a:spLocks noChangeArrowheads="1"/>
          </p:cNvSpPr>
          <p:nvPr/>
        </p:nvSpPr>
        <p:spPr bwMode="auto">
          <a:xfrm>
            <a:off x="4187825" y="114300"/>
            <a:ext cx="14033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1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C.2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</a:t>
            </a:r>
          </a:p>
          <a:p>
            <a:pPr algn="ctr" eaLnBrk="1" hangingPunct="1"/>
            <a:r>
              <a:rPr lang="en-US" altLang="th-TH" sz="1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144</a:t>
            </a:r>
          </a:p>
          <a:p>
            <a:pPr algn="ctr" eaLnBrk="1" hangingPunct="1"/>
            <a:r>
              <a:rPr lang="th-TH" altLang="th-TH" sz="11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altLang="th-TH" sz="1100" b="1" baseline="300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altLang="th-TH" sz="11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/วิ</a:t>
            </a:r>
          </a:p>
          <a:p>
            <a:pPr algn="ctr" eaLnBrk="1" hangingPunct="1">
              <a:spcBef>
                <a:spcPct val="50000"/>
              </a:spcBef>
            </a:pPr>
            <a:endParaRPr lang="th-TH" altLang="th-TH" sz="1200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43" name="Rectangle 89"/>
          <p:cNvSpPr>
            <a:spLocks noChangeArrowheads="1"/>
          </p:cNvSpPr>
          <p:nvPr/>
        </p:nvSpPr>
        <p:spPr bwMode="auto">
          <a:xfrm>
            <a:off x="5416550" y="6002338"/>
            <a:ext cx="1223963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44" name="Text Box 90"/>
          <p:cNvSpPr txBox="1">
            <a:spLocks noChangeArrowheads="1"/>
          </p:cNvSpPr>
          <p:nvPr/>
        </p:nvSpPr>
        <p:spPr bwMode="auto">
          <a:xfrm>
            <a:off x="0" y="847725"/>
            <a:ext cx="2857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100" b="1">
                <a:solidFill>
                  <a:srgbClr val="333399"/>
                </a:solidFill>
                <a:latin typeface="Cordia New" pitchFamily="34" charset="-34"/>
                <a:cs typeface="Cordia New" pitchFamily="34" charset="-34"/>
              </a:rPr>
              <a:t>โดย ศูนย์ประมวลวิเคราะห์สถานการณ์น้ำ กรมชลประทาน</a:t>
            </a:r>
          </a:p>
        </p:txBody>
      </p:sp>
      <p:sp>
        <p:nvSpPr>
          <p:cNvPr id="28745" name="Rectangle 91"/>
          <p:cNvSpPr>
            <a:spLocks noChangeArrowheads="1"/>
          </p:cNvSpPr>
          <p:nvPr/>
        </p:nvSpPr>
        <p:spPr bwMode="auto">
          <a:xfrm>
            <a:off x="5219700" y="4868863"/>
            <a:ext cx="720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46" name="Rectangle 92"/>
          <p:cNvSpPr>
            <a:spLocks noChangeArrowheads="1"/>
          </p:cNvSpPr>
          <p:nvPr/>
        </p:nvSpPr>
        <p:spPr bwMode="auto">
          <a:xfrm>
            <a:off x="3714750" y="3190875"/>
            <a:ext cx="142875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47" name="Rectangle 95"/>
          <p:cNvSpPr>
            <a:spLocks noChangeArrowheads="1"/>
          </p:cNvSpPr>
          <p:nvPr/>
        </p:nvSpPr>
        <p:spPr bwMode="auto">
          <a:xfrm>
            <a:off x="5157788" y="1557338"/>
            <a:ext cx="21605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48" name="Rectangle 96"/>
          <p:cNvSpPr>
            <a:spLocks noChangeArrowheads="1"/>
          </p:cNvSpPr>
          <p:nvPr/>
        </p:nvSpPr>
        <p:spPr bwMode="auto">
          <a:xfrm>
            <a:off x="5148263" y="1489075"/>
            <a:ext cx="2160587" cy="142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49" name="Rectangle 97"/>
          <p:cNvSpPr>
            <a:spLocks noChangeArrowheads="1"/>
          </p:cNvSpPr>
          <p:nvPr/>
        </p:nvSpPr>
        <p:spPr bwMode="auto">
          <a:xfrm>
            <a:off x="7126288" y="1493838"/>
            <a:ext cx="177800" cy="3698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 rot="10800000" flipH="1">
            <a:off x="5297137" y="1431262"/>
            <a:ext cx="756000" cy="288000"/>
          </a:xfrm>
          <a:prstGeom prst="notchedRightArrow">
            <a:avLst>
              <a:gd name="adj1" fmla="val 50000"/>
              <a:gd name="adj2" fmla="val 63606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25</a:t>
            </a:r>
            <a:endParaRPr lang="th-TH" sz="1800" b="1" dirty="0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753" name="Rectangle 63"/>
          <p:cNvSpPr>
            <a:spLocks noChangeArrowheads="1"/>
          </p:cNvSpPr>
          <p:nvPr/>
        </p:nvSpPr>
        <p:spPr bwMode="auto">
          <a:xfrm>
            <a:off x="4297363" y="3094038"/>
            <a:ext cx="1211262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15000"/>
              </a:lnSpc>
            </a:pPr>
            <a:endParaRPr lang="th-TH" altLang="th-TH" sz="1200" b="1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pPr algn="ctr" eaLnBrk="1" hangingPunct="1">
              <a:lnSpc>
                <a:spcPct val="15000"/>
              </a:lnSpc>
            </a:pPr>
            <a:endParaRPr lang="th-TH" altLang="th-TH" sz="1200" b="1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pPr algn="ctr" eaLnBrk="1" hangingPunct="1">
              <a:lnSpc>
                <a:spcPct val="15000"/>
              </a:lnSpc>
            </a:pPr>
            <a:endParaRPr lang="th-TH" altLang="th-TH" sz="1200" b="1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  <a:p>
            <a:pPr algn="ctr" eaLnBrk="1" hangingPunct="1">
              <a:lnSpc>
                <a:spcPct val="15000"/>
              </a:lnSpc>
            </a:pP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C.13 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เขื่อนเจ้าพระยา</a:t>
            </a:r>
          </a:p>
          <a:p>
            <a:pPr algn="ctr" eaLnBrk="1" hangingPunct="1">
              <a:lnSpc>
                <a:spcPct val="15000"/>
              </a:lnSpc>
              <a:spcBef>
                <a:spcPct val="50000"/>
              </a:spcBef>
            </a:pP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(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Qmax  2,840 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altLang="th-TH" sz="1200" b="1" baseline="300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8754" name="Rectangle 101"/>
          <p:cNvSpPr>
            <a:spLocks noChangeArrowheads="1"/>
          </p:cNvSpPr>
          <p:nvPr/>
        </p:nvSpPr>
        <p:spPr bwMode="auto">
          <a:xfrm>
            <a:off x="7418388" y="2833688"/>
            <a:ext cx="7207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55" name="Text Box 95"/>
          <p:cNvSpPr txBox="1">
            <a:spLocks noChangeArrowheads="1"/>
          </p:cNvSpPr>
          <p:nvPr/>
        </p:nvSpPr>
        <p:spPr bwMode="auto">
          <a:xfrm>
            <a:off x="2124075" y="4652963"/>
            <a:ext cx="690563" cy="265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จ.อ่างทอง</a:t>
            </a:r>
          </a:p>
        </p:txBody>
      </p:sp>
      <p:sp>
        <p:nvSpPr>
          <p:cNvPr id="28756" name="Oval 137"/>
          <p:cNvSpPr>
            <a:spLocks noChangeArrowheads="1"/>
          </p:cNvSpPr>
          <p:nvPr/>
        </p:nvSpPr>
        <p:spPr bwMode="auto">
          <a:xfrm>
            <a:off x="4503738" y="3832225"/>
            <a:ext cx="90487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57" name="Rectangle 107"/>
          <p:cNvSpPr>
            <a:spLocks noChangeArrowheads="1"/>
          </p:cNvSpPr>
          <p:nvPr/>
        </p:nvSpPr>
        <p:spPr bwMode="auto">
          <a:xfrm>
            <a:off x="3683000" y="3625850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58" name="Rectangle 108"/>
          <p:cNvSpPr>
            <a:spLocks noChangeArrowheads="1"/>
          </p:cNvSpPr>
          <p:nvPr/>
        </p:nvSpPr>
        <p:spPr bwMode="auto">
          <a:xfrm>
            <a:off x="1725613" y="4287838"/>
            <a:ext cx="974725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59" name="Rectangle 110"/>
          <p:cNvSpPr>
            <a:spLocks noChangeArrowheads="1"/>
          </p:cNvSpPr>
          <p:nvPr/>
        </p:nvSpPr>
        <p:spPr bwMode="auto">
          <a:xfrm>
            <a:off x="5153025" y="3860800"/>
            <a:ext cx="1147763" cy="149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0" name="Rectangle 111"/>
          <p:cNvSpPr>
            <a:spLocks noChangeArrowheads="1"/>
          </p:cNvSpPr>
          <p:nvPr/>
        </p:nvSpPr>
        <p:spPr bwMode="auto">
          <a:xfrm>
            <a:off x="5148263" y="4951413"/>
            <a:ext cx="2873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1" name="Rectangle 112"/>
          <p:cNvSpPr>
            <a:spLocks noChangeArrowheads="1"/>
          </p:cNvSpPr>
          <p:nvPr/>
        </p:nvSpPr>
        <p:spPr bwMode="auto">
          <a:xfrm>
            <a:off x="5580063" y="5056188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2" name="Oval 137"/>
          <p:cNvSpPr>
            <a:spLocks noChangeArrowheads="1"/>
          </p:cNvSpPr>
          <p:nvPr/>
        </p:nvSpPr>
        <p:spPr bwMode="auto">
          <a:xfrm>
            <a:off x="6959600" y="3517900"/>
            <a:ext cx="90488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3" name="Rectangle 114"/>
          <p:cNvSpPr>
            <a:spLocks noChangeArrowheads="1"/>
          </p:cNvSpPr>
          <p:nvPr/>
        </p:nvSpPr>
        <p:spPr bwMode="auto">
          <a:xfrm>
            <a:off x="7451725" y="4243388"/>
            <a:ext cx="72072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4" name="Rectangle 115"/>
          <p:cNvSpPr>
            <a:spLocks noChangeArrowheads="1"/>
          </p:cNvSpPr>
          <p:nvPr/>
        </p:nvSpPr>
        <p:spPr bwMode="auto">
          <a:xfrm>
            <a:off x="7451725" y="4437063"/>
            <a:ext cx="215900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5" name="Oval 137"/>
          <p:cNvSpPr>
            <a:spLocks noChangeArrowheads="1"/>
          </p:cNvSpPr>
          <p:nvPr/>
        </p:nvSpPr>
        <p:spPr bwMode="auto">
          <a:xfrm>
            <a:off x="7431088" y="44259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6" name="Text Box 95"/>
          <p:cNvSpPr txBox="1">
            <a:spLocks noChangeArrowheads="1"/>
          </p:cNvSpPr>
          <p:nvPr/>
        </p:nvSpPr>
        <p:spPr bwMode="auto">
          <a:xfrm>
            <a:off x="7524750" y="4286250"/>
            <a:ext cx="792163" cy="298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จ.สระบุรี</a:t>
            </a:r>
          </a:p>
        </p:txBody>
      </p:sp>
      <p:sp>
        <p:nvSpPr>
          <p:cNvPr id="28767" name="Rectangle 118"/>
          <p:cNvSpPr>
            <a:spLocks noChangeArrowheads="1"/>
          </p:cNvSpPr>
          <p:nvPr/>
        </p:nvSpPr>
        <p:spPr bwMode="auto">
          <a:xfrm>
            <a:off x="2987675" y="4797425"/>
            <a:ext cx="936625" cy="50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8" name="Oval 137"/>
          <p:cNvSpPr>
            <a:spLocks noChangeArrowheads="1"/>
          </p:cNvSpPr>
          <p:nvPr/>
        </p:nvSpPr>
        <p:spPr bwMode="auto">
          <a:xfrm>
            <a:off x="5259388" y="2771775"/>
            <a:ext cx="90487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69" name="Rectangle 120"/>
          <p:cNvSpPr>
            <a:spLocks noChangeArrowheads="1"/>
          </p:cNvSpPr>
          <p:nvPr/>
        </p:nvSpPr>
        <p:spPr bwMode="auto">
          <a:xfrm>
            <a:off x="5148263" y="1716088"/>
            <a:ext cx="1944687" cy="73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0" name="Oval 137"/>
          <p:cNvSpPr>
            <a:spLocks noChangeArrowheads="1"/>
          </p:cNvSpPr>
          <p:nvPr/>
        </p:nvSpPr>
        <p:spPr bwMode="auto">
          <a:xfrm>
            <a:off x="4529138" y="1039813"/>
            <a:ext cx="90487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1" name="Text Box 11"/>
          <p:cNvSpPr txBox="1">
            <a:spLocks noChangeArrowheads="1"/>
          </p:cNvSpPr>
          <p:nvPr/>
        </p:nvSpPr>
        <p:spPr bwMode="auto">
          <a:xfrm>
            <a:off x="3330575" y="1395413"/>
            <a:ext cx="7985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4" tIns="45075" rIns="90154" bIns="450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จ.อุทัยธานี</a:t>
            </a:r>
          </a:p>
        </p:txBody>
      </p:sp>
      <p:sp>
        <p:nvSpPr>
          <p:cNvPr id="28772" name="Rectangle 124"/>
          <p:cNvSpPr>
            <a:spLocks noChangeArrowheads="1"/>
          </p:cNvSpPr>
          <p:nvPr/>
        </p:nvSpPr>
        <p:spPr bwMode="auto">
          <a:xfrm>
            <a:off x="5148263" y="6092825"/>
            <a:ext cx="287337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3" name="Rectangle 125"/>
          <p:cNvSpPr>
            <a:spLocks noChangeArrowheads="1"/>
          </p:cNvSpPr>
          <p:nvPr/>
        </p:nvSpPr>
        <p:spPr bwMode="auto">
          <a:xfrm>
            <a:off x="2878138" y="6092825"/>
            <a:ext cx="12954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4" name="Text Box 134"/>
          <p:cNvSpPr txBox="1">
            <a:spLocks noChangeArrowheads="1"/>
          </p:cNvSpPr>
          <p:nvPr/>
        </p:nvSpPr>
        <p:spPr bwMode="auto">
          <a:xfrm>
            <a:off x="2987675" y="6381750"/>
            <a:ext cx="1298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000" b="1">
                <a:solidFill>
                  <a:srgbClr val="99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จ.สมุทรสาคร</a:t>
            </a:r>
          </a:p>
        </p:txBody>
      </p:sp>
      <p:sp>
        <p:nvSpPr>
          <p:cNvPr id="28775" name="Oval 137"/>
          <p:cNvSpPr>
            <a:spLocks noChangeArrowheads="1"/>
          </p:cNvSpPr>
          <p:nvPr/>
        </p:nvSpPr>
        <p:spPr bwMode="auto">
          <a:xfrm>
            <a:off x="2987675" y="4292600"/>
            <a:ext cx="90488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6" name="Rectangle 128"/>
          <p:cNvSpPr>
            <a:spLocks noChangeArrowheads="1"/>
          </p:cNvSpPr>
          <p:nvPr/>
        </p:nvSpPr>
        <p:spPr bwMode="auto">
          <a:xfrm>
            <a:off x="5292725" y="5095875"/>
            <a:ext cx="647700" cy="73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7" name="Rectangle 129"/>
          <p:cNvSpPr>
            <a:spLocks noChangeArrowheads="1"/>
          </p:cNvSpPr>
          <p:nvPr/>
        </p:nvSpPr>
        <p:spPr bwMode="auto">
          <a:xfrm>
            <a:off x="5651500" y="5157788"/>
            <a:ext cx="73025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78" name="Text Box 95"/>
          <p:cNvSpPr txBox="1">
            <a:spLocks noChangeArrowheads="1"/>
          </p:cNvSpPr>
          <p:nvPr/>
        </p:nvSpPr>
        <p:spPr bwMode="auto">
          <a:xfrm>
            <a:off x="3635375" y="6021388"/>
            <a:ext cx="690563" cy="265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บางบาล</a:t>
            </a:r>
          </a:p>
        </p:txBody>
      </p:sp>
      <p:sp>
        <p:nvSpPr>
          <p:cNvPr id="28779" name="Rectangle 131"/>
          <p:cNvSpPr>
            <a:spLocks noChangeArrowheads="1"/>
          </p:cNvSpPr>
          <p:nvPr/>
        </p:nvSpPr>
        <p:spPr bwMode="auto">
          <a:xfrm rot="-978169">
            <a:off x="5102225" y="5141913"/>
            <a:ext cx="3671888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0" name="Rectangle 132"/>
          <p:cNvSpPr>
            <a:spLocks noChangeArrowheads="1"/>
          </p:cNvSpPr>
          <p:nvPr/>
        </p:nvSpPr>
        <p:spPr bwMode="auto">
          <a:xfrm>
            <a:off x="5143500" y="5665788"/>
            <a:ext cx="288925" cy="642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1" name="Rectangle 133"/>
          <p:cNvSpPr>
            <a:spLocks noChangeArrowheads="1"/>
          </p:cNvSpPr>
          <p:nvPr/>
        </p:nvSpPr>
        <p:spPr bwMode="auto">
          <a:xfrm>
            <a:off x="3879850" y="4989513"/>
            <a:ext cx="792163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2" name="Rectangle 134"/>
          <p:cNvSpPr>
            <a:spLocks noChangeArrowheads="1"/>
          </p:cNvSpPr>
          <p:nvPr/>
        </p:nvSpPr>
        <p:spPr bwMode="auto">
          <a:xfrm>
            <a:off x="2555875" y="6021388"/>
            <a:ext cx="6337300" cy="836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3" name="Rectangle 136"/>
          <p:cNvSpPr>
            <a:spLocks noChangeArrowheads="1"/>
          </p:cNvSpPr>
          <p:nvPr/>
        </p:nvSpPr>
        <p:spPr bwMode="auto">
          <a:xfrm>
            <a:off x="4714875" y="4572000"/>
            <a:ext cx="215900" cy="14398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4" name="Rectangle 138"/>
          <p:cNvSpPr>
            <a:spLocks noChangeArrowheads="1"/>
          </p:cNvSpPr>
          <p:nvPr/>
        </p:nvSpPr>
        <p:spPr bwMode="auto">
          <a:xfrm rot="1186030">
            <a:off x="3673475" y="5691188"/>
            <a:ext cx="43180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5" name="Rectangle 139"/>
          <p:cNvSpPr>
            <a:spLocks noChangeArrowheads="1"/>
          </p:cNvSpPr>
          <p:nvPr/>
        </p:nvSpPr>
        <p:spPr bwMode="auto">
          <a:xfrm>
            <a:off x="4095750" y="4508500"/>
            <a:ext cx="576263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6" name="Rectangle 140"/>
          <p:cNvSpPr>
            <a:spLocks noChangeArrowheads="1"/>
          </p:cNvSpPr>
          <p:nvPr/>
        </p:nvSpPr>
        <p:spPr bwMode="auto">
          <a:xfrm>
            <a:off x="3571875" y="4706938"/>
            <a:ext cx="1152525" cy="1444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7" name="Rectangle 141"/>
          <p:cNvSpPr>
            <a:spLocks noChangeArrowheads="1"/>
          </p:cNvSpPr>
          <p:nvPr/>
        </p:nvSpPr>
        <p:spPr bwMode="auto">
          <a:xfrm>
            <a:off x="3584575" y="5122863"/>
            <a:ext cx="1116013" cy="1444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        ปิด</a:t>
            </a:r>
          </a:p>
        </p:txBody>
      </p:sp>
      <p:sp>
        <p:nvSpPr>
          <p:cNvPr id="28788" name="Rectangle 142"/>
          <p:cNvSpPr>
            <a:spLocks noChangeArrowheads="1"/>
          </p:cNvSpPr>
          <p:nvPr/>
        </p:nvSpPr>
        <p:spPr bwMode="auto">
          <a:xfrm>
            <a:off x="4678363" y="5661025"/>
            <a:ext cx="469900" cy="11969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89" name="Rectangle 143"/>
          <p:cNvSpPr>
            <a:spLocks noChangeArrowheads="1"/>
          </p:cNvSpPr>
          <p:nvPr/>
        </p:nvSpPr>
        <p:spPr bwMode="auto">
          <a:xfrm rot="-2152290">
            <a:off x="6075363" y="4681538"/>
            <a:ext cx="655637" cy="1539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0" name="Rectangle 136"/>
          <p:cNvSpPr>
            <a:spLocks noChangeArrowheads="1"/>
          </p:cNvSpPr>
          <p:nvPr/>
        </p:nvSpPr>
        <p:spPr bwMode="auto">
          <a:xfrm>
            <a:off x="6516688" y="3213100"/>
            <a:ext cx="142875" cy="13684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1" name="Rectangle 145"/>
          <p:cNvSpPr>
            <a:spLocks noChangeArrowheads="1"/>
          </p:cNvSpPr>
          <p:nvPr/>
        </p:nvSpPr>
        <p:spPr bwMode="auto">
          <a:xfrm>
            <a:off x="6659563" y="3889375"/>
            <a:ext cx="73025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2" name="Rectangle 148"/>
          <p:cNvSpPr>
            <a:spLocks noChangeArrowheads="1"/>
          </p:cNvSpPr>
          <p:nvPr/>
        </p:nvSpPr>
        <p:spPr bwMode="auto">
          <a:xfrm>
            <a:off x="7019925" y="5157788"/>
            <a:ext cx="4318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3" name="Rectangle 136"/>
          <p:cNvSpPr>
            <a:spLocks noChangeArrowheads="1"/>
          </p:cNvSpPr>
          <p:nvPr/>
        </p:nvSpPr>
        <p:spPr bwMode="auto">
          <a:xfrm>
            <a:off x="7154863" y="4946650"/>
            <a:ext cx="144462" cy="13684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4" name="Text Box 65"/>
          <p:cNvSpPr txBox="1">
            <a:spLocks noChangeArrowheads="1"/>
          </p:cNvSpPr>
          <p:nvPr/>
        </p:nvSpPr>
        <p:spPr bwMode="auto">
          <a:xfrm rot="-5400000">
            <a:off x="3948906" y="4652169"/>
            <a:ext cx="3381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C.37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ค.บางบาล</a:t>
            </a:r>
          </a:p>
        </p:txBody>
      </p:sp>
      <p:sp>
        <p:nvSpPr>
          <p:cNvPr id="28795" name="Text Box 65"/>
          <p:cNvSpPr txBox="1">
            <a:spLocks noChangeArrowheads="1"/>
          </p:cNvSpPr>
          <p:nvPr/>
        </p:nvSpPr>
        <p:spPr bwMode="auto">
          <a:xfrm rot="-5400000">
            <a:off x="3902869" y="4098132"/>
            <a:ext cx="3381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C.36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ค.โผงเผง</a:t>
            </a:r>
          </a:p>
        </p:txBody>
      </p:sp>
      <p:sp>
        <p:nvSpPr>
          <p:cNvPr id="28796" name="Text Box 75"/>
          <p:cNvSpPr txBox="1">
            <a:spLocks noChangeArrowheads="1"/>
          </p:cNvSpPr>
          <p:nvPr/>
        </p:nvSpPr>
        <p:spPr bwMode="auto">
          <a:xfrm>
            <a:off x="3575050" y="4641850"/>
            <a:ext cx="78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       ปิด</a:t>
            </a:r>
          </a:p>
        </p:txBody>
      </p:sp>
      <p:sp>
        <p:nvSpPr>
          <p:cNvPr id="28797" name="Text Box 79"/>
          <p:cNvSpPr txBox="1">
            <a:spLocks noChangeArrowheads="1"/>
          </p:cNvSpPr>
          <p:nvPr/>
        </p:nvSpPr>
        <p:spPr bwMode="auto">
          <a:xfrm>
            <a:off x="3703638" y="5029200"/>
            <a:ext cx="782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6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      </a:t>
            </a:r>
            <a:endParaRPr lang="th-TH" altLang="th-TH" sz="1600" b="1">
              <a:solidFill>
                <a:srgbClr val="FFFFFF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8" name="Oval 137"/>
          <p:cNvSpPr>
            <a:spLocks noChangeArrowheads="1"/>
          </p:cNvSpPr>
          <p:nvPr/>
        </p:nvSpPr>
        <p:spPr bwMode="auto">
          <a:xfrm>
            <a:off x="4519613" y="4565650"/>
            <a:ext cx="90487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99" name="Text Box 95"/>
          <p:cNvSpPr txBox="1">
            <a:spLocks noChangeArrowheads="1"/>
          </p:cNvSpPr>
          <p:nvPr/>
        </p:nvSpPr>
        <p:spPr bwMode="auto">
          <a:xfrm>
            <a:off x="4024313" y="5397500"/>
            <a:ext cx="690562" cy="265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จ.อยุธยา</a:t>
            </a:r>
          </a:p>
        </p:txBody>
      </p:sp>
      <p:sp>
        <p:nvSpPr>
          <p:cNvPr id="28800" name="Oval 137"/>
          <p:cNvSpPr>
            <a:spLocks noChangeArrowheads="1"/>
          </p:cNvSpPr>
          <p:nvPr/>
        </p:nvSpPr>
        <p:spPr bwMode="auto">
          <a:xfrm>
            <a:off x="4548188" y="5489575"/>
            <a:ext cx="90487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01" name="Text Box 163"/>
          <p:cNvSpPr txBox="1">
            <a:spLocks noChangeArrowheads="1"/>
          </p:cNvSpPr>
          <p:nvPr/>
        </p:nvSpPr>
        <p:spPr bwMode="auto">
          <a:xfrm>
            <a:off x="4681538" y="5691188"/>
            <a:ext cx="500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C.29A</a:t>
            </a:r>
            <a:r>
              <a:rPr lang="th-TH" altLang="th-TH" sz="10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บางไทร</a:t>
            </a:r>
          </a:p>
        </p:txBody>
      </p:sp>
      <p:sp>
        <p:nvSpPr>
          <p:cNvPr id="28802" name="Rectangle 8"/>
          <p:cNvSpPr>
            <a:spLocks noChangeArrowheads="1"/>
          </p:cNvSpPr>
          <p:nvPr/>
        </p:nvSpPr>
        <p:spPr bwMode="auto">
          <a:xfrm>
            <a:off x="7778750" y="6080125"/>
            <a:ext cx="1152525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4" tIns="45075" rIns="90154" bIns="45075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คลองระพีพัฒน์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(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ความจุคลอง</a:t>
            </a:r>
            <a:r>
              <a:rPr lang="en-US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 210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/วิ) </a:t>
            </a:r>
          </a:p>
        </p:txBody>
      </p:sp>
      <p:sp>
        <p:nvSpPr>
          <p:cNvPr id="28803" name="Oval 137"/>
          <p:cNvSpPr>
            <a:spLocks noChangeArrowheads="1"/>
          </p:cNvSpPr>
          <p:nvPr/>
        </p:nvSpPr>
        <p:spPr bwMode="auto">
          <a:xfrm>
            <a:off x="5186363" y="6381750"/>
            <a:ext cx="90487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04" name="Text Box 134"/>
          <p:cNvSpPr txBox="1">
            <a:spLocks noChangeArrowheads="1"/>
          </p:cNvSpPr>
          <p:nvPr/>
        </p:nvSpPr>
        <p:spPr bwMode="auto">
          <a:xfrm>
            <a:off x="5245100" y="6324600"/>
            <a:ext cx="792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จ.นนทบุรี</a:t>
            </a:r>
          </a:p>
        </p:txBody>
      </p:sp>
      <p:sp>
        <p:nvSpPr>
          <p:cNvPr id="28805" name="Oval 137"/>
          <p:cNvSpPr>
            <a:spLocks noChangeArrowheads="1"/>
          </p:cNvSpPr>
          <p:nvPr/>
        </p:nvSpPr>
        <p:spPr bwMode="auto">
          <a:xfrm>
            <a:off x="5191125" y="6534150"/>
            <a:ext cx="90488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06" name="Text Box 134"/>
          <p:cNvSpPr txBox="1">
            <a:spLocks noChangeArrowheads="1"/>
          </p:cNvSpPr>
          <p:nvPr/>
        </p:nvSpPr>
        <p:spPr bwMode="auto">
          <a:xfrm>
            <a:off x="5214938" y="6429375"/>
            <a:ext cx="129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จ.สมุทรปราการ</a:t>
            </a:r>
          </a:p>
        </p:txBody>
      </p:sp>
      <p:sp>
        <p:nvSpPr>
          <p:cNvPr id="28807" name="Oval 137"/>
          <p:cNvSpPr>
            <a:spLocks noChangeArrowheads="1"/>
          </p:cNvSpPr>
          <p:nvPr/>
        </p:nvSpPr>
        <p:spPr bwMode="auto">
          <a:xfrm>
            <a:off x="4546600" y="6529388"/>
            <a:ext cx="90488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08" name="Text Box 138"/>
          <p:cNvSpPr txBox="1">
            <a:spLocks noChangeArrowheads="1"/>
          </p:cNvSpPr>
          <p:nvPr/>
        </p:nvSpPr>
        <p:spPr bwMode="auto">
          <a:xfrm>
            <a:off x="4013200" y="6484938"/>
            <a:ext cx="782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กรุงเทพฯ</a:t>
            </a:r>
          </a:p>
        </p:txBody>
      </p:sp>
      <p:sp>
        <p:nvSpPr>
          <p:cNvPr id="28809" name="TextBox 68"/>
          <p:cNvSpPr txBox="1">
            <a:spLocks noChangeArrowheads="1"/>
          </p:cNvSpPr>
          <p:nvPr/>
        </p:nvSpPr>
        <p:spPr bwMode="auto">
          <a:xfrm rot="-1081161">
            <a:off x="5848350" y="5002213"/>
            <a:ext cx="1366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 </a:t>
            </a:r>
          </a:p>
        </p:txBody>
      </p:sp>
      <p:sp>
        <p:nvSpPr>
          <p:cNvPr id="28810" name="Oval 137"/>
          <p:cNvSpPr>
            <a:spLocks noChangeArrowheads="1"/>
          </p:cNvSpPr>
          <p:nvPr/>
        </p:nvSpPr>
        <p:spPr bwMode="auto">
          <a:xfrm>
            <a:off x="2987675" y="6530975"/>
            <a:ext cx="90488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11" name="Text Box 134"/>
          <p:cNvSpPr txBox="1">
            <a:spLocks noChangeArrowheads="1"/>
          </p:cNvSpPr>
          <p:nvPr/>
        </p:nvSpPr>
        <p:spPr bwMode="auto">
          <a:xfrm>
            <a:off x="3052763" y="6457950"/>
            <a:ext cx="129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จ.สมุทรสาคร</a:t>
            </a:r>
          </a:p>
        </p:txBody>
      </p:sp>
      <p:sp>
        <p:nvSpPr>
          <p:cNvPr id="28812" name="Oval 137"/>
          <p:cNvSpPr>
            <a:spLocks noChangeArrowheads="1"/>
          </p:cNvSpPr>
          <p:nvPr/>
        </p:nvSpPr>
        <p:spPr bwMode="auto">
          <a:xfrm>
            <a:off x="4067175" y="6159500"/>
            <a:ext cx="90488" cy="904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13" name="Text Box 40"/>
          <p:cNvSpPr txBox="1">
            <a:spLocks noChangeArrowheads="1"/>
          </p:cNvSpPr>
          <p:nvPr/>
        </p:nvSpPr>
        <p:spPr bwMode="auto">
          <a:xfrm>
            <a:off x="3362325" y="5922963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จ.ปทุมธานี</a:t>
            </a:r>
          </a:p>
        </p:txBody>
      </p:sp>
      <p:sp>
        <p:nvSpPr>
          <p:cNvPr id="7255" name="Line 88"/>
          <p:cNvSpPr>
            <a:spLocks noChangeShapeType="1"/>
          </p:cNvSpPr>
          <p:nvPr/>
        </p:nvSpPr>
        <p:spPr bwMode="auto">
          <a:xfrm flipH="1">
            <a:off x="4402138" y="4775200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36" tIns="41064" rIns="82136" bIns="41064">
            <a:spAutoFit/>
          </a:bodyPr>
          <a:lstStyle/>
          <a:p>
            <a:endParaRPr lang="th-TH"/>
          </a:p>
        </p:txBody>
      </p:sp>
      <p:sp>
        <p:nvSpPr>
          <p:cNvPr id="19" name="Line 88"/>
          <p:cNvSpPr>
            <a:spLocks noChangeShapeType="1"/>
          </p:cNvSpPr>
          <p:nvPr/>
        </p:nvSpPr>
        <p:spPr bwMode="auto">
          <a:xfrm flipH="1">
            <a:off x="4408488" y="5213350"/>
            <a:ext cx="215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36" tIns="41064" rIns="82136" bIns="41064">
            <a:spAutoFit/>
          </a:bodyPr>
          <a:lstStyle/>
          <a:p>
            <a:endParaRPr lang="th-TH"/>
          </a:p>
        </p:txBody>
      </p:sp>
      <p:sp>
        <p:nvSpPr>
          <p:cNvPr id="28816" name="Text Box 182"/>
          <p:cNvSpPr txBox="1">
            <a:spLocks noChangeArrowheads="1"/>
          </p:cNvSpPr>
          <p:nvPr/>
        </p:nvSpPr>
        <p:spPr bwMode="auto">
          <a:xfrm rot="-5400000">
            <a:off x="4333875" y="4938713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แม่น้ำเจ้าพระยา</a:t>
            </a:r>
          </a:p>
        </p:txBody>
      </p:sp>
      <p:sp>
        <p:nvSpPr>
          <p:cNvPr id="28817" name="TextBox 57"/>
          <p:cNvSpPr txBox="1">
            <a:spLocks noChangeArrowheads="1"/>
          </p:cNvSpPr>
          <p:nvPr/>
        </p:nvSpPr>
        <p:spPr bwMode="auto">
          <a:xfrm>
            <a:off x="7332663" y="5664200"/>
            <a:ext cx="157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ปตร.พระนารายณ์</a:t>
            </a:r>
          </a:p>
        </p:txBody>
      </p:sp>
      <p:sp>
        <p:nvSpPr>
          <p:cNvPr id="28818" name="Line 118"/>
          <p:cNvSpPr>
            <a:spLocks noChangeShapeType="1"/>
          </p:cNvSpPr>
          <p:nvPr/>
        </p:nvSpPr>
        <p:spPr bwMode="auto">
          <a:xfrm>
            <a:off x="6569075" y="3290888"/>
            <a:ext cx="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2" name="Line 118"/>
          <p:cNvSpPr>
            <a:spLocks noChangeShapeType="1"/>
          </p:cNvSpPr>
          <p:nvPr/>
        </p:nvSpPr>
        <p:spPr bwMode="auto">
          <a:xfrm>
            <a:off x="4906963" y="3789363"/>
            <a:ext cx="0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820" name="Rectangle 189"/>
          <p:cNvSpPr>
            <a:spLocks noChangeArrowheads="1"/>
          </p:cNvSpPr>
          <p:nvPr/>
        </p:nvSpPr>
        <p:spPr bwMode="auto">
          <a:xfrm>
            <a:off x="6443663" y="2276475"/>
            <a:ext cx="288925" cy="2520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21" name="Rectangle 190"/>
          <p:cNvSpPr>
            <a:spLocks noChangeArrowheads="1"/>
          </p:cNvSpPr>
          <p:nvPr/>
        </p:nvSpPr>
        <p:spPr bwMode="auto">
          <a:xfrm>
            <a:off x="5580063" y="2276475"/>
            <a:ext cx="1223962" cy="1008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22" name="Rectangle 191"/>
          <p:cNvSpPr>
            <a:spLocks noChangeArrowheads="1"/>
          </p:cNvSpPr>
          <p:nvPr/>
        </p:nvSpPr>
        <p:spPr bwMode="auto">
          <a:xfrm>
            <a:off x="6896100" y="2824163"/>
            <a:ext cx="2159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23" name="Rectangle 192"/>
          <p:cNvSpPr>
            <a:spLocks noChangeArrowheads="1"/>
          </p:cNvSpPr>
          <p:nvPr/>
        </p:nvSpPr>
        <p:spPr bwMode="auto">
          <a:xfrm>
            <a:off x="5724525" y="2349500"/>
            <a:ext cx="144463" cy="26511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24" name="Rectangle 194"/>
          <p:cNvSpPr>
            <a:spLocks noChangeArrowheads="1"/>
          </p:cNvSpPr>
          <p:nvPr/>
        </p:nvSpPr>
        <p:spPr bwMode="auto">
          <a:xfrm>
            <a:off x="5148263" y="2349500"/>
            <a:ext cx="720725" cy="2159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25" name="Rectangle 197"/>
          <p:cNvSpPr>
            <a:spLocks noChangeArrowheads="1"/>
          </p:cNvSpPr>
          <p:nvPr/>
        </p:nvSpPr>
        <p:spPr bwMode="auto">
          <a:xfrm>
            <a:off x="6253163" y="4446588"/>
            <a:ext cx="26352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26" name="Text Box 95"/>
          <p:cNvSpPr txBox="1">
            <a:spLocks noChangeArrowheads="1"/>
          </p:cNvSpPr>
          <p:nvPr/>
        </p:nvSpPr>
        <p:spPr bwMode="auto">
          <a:xfrm>
            <a:off x="6554788" y="3575050"/>
            <a:ext cx="792162" cy="298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จ.ลพบุรี</a:t>
            </a:r>
          </a:p>
        </p:txBody>
      </p:sp>
      <p:sp>
        <p:nvSpPr>
          <p:cNvPr id="28827" name="Rectangle 199"/>
          <p:cNvSpPr>
            <a:spLocks noChangeArrowheads="1"/>
          </p:cNvSpPr>
          <p:nvPr/>
        </p:nvSpPr>
        <p:spPr bwMode="auto">
          <a:xfrm rot="-879908">
            <a:off x="5265738" y="5003800"/>
            <a:ext cx="608012" cy="1222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 rot="10800000" flipH="1">
            <a:off x="5215200" y="2366593"/>
            <a:ext cx="576000" cy="216000"/>
          </a:xfrm>
          <a:prstGeom prst="notchedRightArrow">
            <a:avLst>
              <a:gd name="adj1" fmla="val 50000"/>
              <a:gd name="adj2" fmla="val 54680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0</a:t>
            </a:r>
            <a:endParaRPr lang="th-TH" sz="1600" b="1" dirty="0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831" name="TextBox 66"/>
          <p:cNvSpPr txBox="1">
            <a:spLocks noChangeArrowheads="1"/>
          </p:cNvSpPr>
          <p:nvPr/>
        </p:nvSpPr>
        <p:spPr bwMode="auto">
          <a:xfrm>
            <a:off x="5210175" y="3967163"/>
            <a:ext cx="43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</a:t>
            </a:r>
          </a:p>
        </p:txBody>
      </p:sp>
      <p:sp>
        <p:nvSpPr>
          <p:cNvPr id="28832" name="Text Box 52"/>
          <p:cNvSpPr txBox="1">
            <a:spLocks noChangeArrowheads="1"/>
          </p:cNvSpPr>
          <p:nvPr/>
        </p:nvSpPr>
        <p:spPr bwMode="auto">
          <a:xfrm>
            <a:off x="5102225" y="2555875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จ.ชัยนาท</a:t>
            </a:r>
          </a:p>
        </p:txBody>
      </p:sp>
      <p:sp>
        <p:nvSpPr>
          <p:cNvPr id="26" name="Line 118"/>
          <p:cNvSpPr>
            <a:spLocks noChangeShapeType="1"/>
          </p:cNvSpPr>
          <p:nvPr/>
        </p:nvSpPr>
        <p:spPr bwMode="auto">
          <a:xfrm>
            <a:off x="4932363" y="6381750"/>
            <a:ext cx="0" cy="287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834" name="TextBox 57"/>
          <p:cNvSpPr txBox="1">
            <a:spLocks noChangeArrowheads="1"/>
          </p:cNvSpPr>
          <p:nvPr/>
        </p:nvSpPr>
        <p:spPr bwMode="auto">
          <a:xfrm>
            <a:off x="5130800" y="2082800"/>
            <a:ext cx="96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ปตร.มหาราช</a:t>
            </a:r>
          </a:p>
        </p:txBody>
      </p:sp>
      <p:sp>
        <p:nvSpPr>
          <p:cNvPr id="28835" name="Rectangle 211"/>
          <p:cNvSpPr>
            <a:spLocks noChangeArrowheads="1"/>
          </p:cNvSpPr>
          <p:nvPr/>
        </p:nvSpPr>
        <p:spPr bwMode="auto">
          <a:xfrm>
            <a:off x="2022475" y="3141663"/>
            <a:ext cx="144463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7" name="Rectangle 216"/>
          <p:cNvSpPr/>
          <p:nvPr/>
        </p:nvSpPr>
        <p:spPr bwMode="auto">
          <a:xfrm>
            <a:off x="6234113" y="3929063"/>
            <a:ext cx="142875" cy="1116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392738" y="4375150"/>
            <a:ext cx="28575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838" name="Text Box 65"/>
          <p:cNvSpPr txBox="1">
            <a:spLocks noChangeArrowheads="1"/>
          </p:cNvSpPr>
          <p:nvPr/>
        </p:nvSpPr>
        <p:spPr bwMode="auto">
          <a:xfrm rot="-5400000">
            <a:off x="5204619" y="3864769"/>
            <a:ext cx="4349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แม่น้ำลพบุรี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0" y="2000250"/>
            <a:ext cx="2143125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1285875" y="3000375"/>
            <a:ext cx="571500" cy="185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1785938" y="3000375"/>
            <a:ext cx="142875" cy="78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1928813" y="3000375"/>
            <a:ext cx="46037" cy="50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1928813" y="3071813"/>
            <a:ext cx="142875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 rot="1248763">
            <a:off x="2000250" y="2222500"/>
            <a:ext cx="142875" cy="7556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928688" y="5857875"/>
            <a:ext cx="1714500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 rot="19554793">
            <a:off x="1555750" y="2659063"/>
            <a:ext cx="144463" cy="406876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0" y="4029075"/>
            <a:ext cx="1223963" cy="1444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848" name="AutoShape 20" descr="10%"/>
          <p:cNvSpPr>
            <a:spLocks noChangeArrowheads="1"/>
          </p:cNvSpPr>
          <p:nvPr/>
        </p:nvSpPr>
        <p:spPr bwMode="auto">
          <a:xfrm rot="5400000">
            <a:off x="663576" y="4048125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4257675" y="5997575"/>
            <a:ext cx="1373188" cy="206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2886075" y="6294438"/>
            <a:ext cx="1836738" cy="1428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srgbClr val="FFFFFF"/>
              </a:solidFill>
            </a:endParaRPr>
          </a:p>
        </p:txBody>
      </p:sp>
      <p:sp>
        <p:nvSpPr>
          <p:cNvPr id="28851" name="AutoShape 20" descr="10%"/>
          <p:cNvSpPr>
            <a:spLocks noChangeArrowheads="1"/>
          </p:cNvSpPr>
          <p:nvPr/>
        </p:nvSpPr>
        <p:spPr bwMode="auto">
          <a:xfrm rot="5400000">
            <a:off x="2838451" y="6311900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852" name="AutoShape 20" descr="10%"/>
          <p:cNvSpPr>
            <a:spLocks noChangeArrowheads="1"/>
          </p:cNvSpPr>
          <p:nvPr/>
        </p:nvSpPr>
        <p:spPr bwMode="auto">
          <a:xfrm rot="5400000">
            <a:off x="4321176" y="6330950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853" name="Text Box 31"/>
          <p:cNvSpPr txBox="1">
            <a:spLocks noChangeArrowheads="1"/>
          </p:cNvSpPr>
          <p:nvPr/>
        </p:nvSpPr>
        <p:spPr bwMode="auto">
          <a:xfrm rot="-5400000">
            <a:off x="5207794" y="4433094"/>
            <a:ext cx="4921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ปตร.ปากคลองบางแก้ว</a:t>
            </a:r>
          </a:p>
        </p:txBody>
      </p:sp>
      <p:sp>
        <p:nvSpPr>
          <p:cNvPr id="28854" name="AutoShape 20" descr="10%"/>
          <p:cNvSpPr>
            <a:spLocks noChangeArrowheads="1"/>
          </p:cNvSpPr>
          <p:nvPr/>
        </p:nvSpPr>
        <p:spPr bwMode="auto">
          <a:xfrm rot="5400000">
            <a:off x="5041901" y="2411412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855" name="AutoShape 20" descr="10%"/>
          <p:cNvSpPr>
            <a:spLocks noChangeArrowheads="1"/>
          </p:cNvSpPr>
          <p:nvPr/>
        </p:nvSpPr>
        <p:spPr bwMode="auto">
          <a:xfrm rot="5400000">
            <a:off x="5053013" y="1519237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2178050" y="1624013"/>
            <a:ext cx="2500313" cy="1233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14339" name="Text Box 24"/>
          <p:cNvSpPr txBox="1">
            <a:spLocks noChangeArrowheads="1"/>
          </p:cNvSpPr>
          <p:nvPr/>
        </p:nvSpPr>
        <p:spPr bwMode="auto">
          <a:xfrm>
            <a:off x="0" y="1081070"/>
            <a:ext cx="2714612" cy="3989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0321" tIns="45158" rIns="90321" bIns="45158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รวมฝั่งตะวันตก</a:t>
            </a:r>
            <a:r>
              <a:rPr lang="en-US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 = 36 </a:t>
            </a: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sz="2000" b="1" baseline="30000" dirty="0">
                <a:solidFill>
                  <a:srgbClr val="003399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sz="2000" b="1" dirty="0">
                <a:solidFill>
                  <a:srgbClr val="003399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45" name="Rectangle 244"/>
          <p:cNvSpPr/>
          <p:nvPr/>
        </p:nvSpPr>
        <p:spPr>
          <a:xfrm>
            <a:off x="1357313" y="2000250"/>
            <a:ext cx="292893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2714625" y="2114550"/>
            <a:ext cx="1974850" cy="1841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862" name="Rectangle 122"/>
          <p:cNvSpPr>
            <a:spLocks noChangeArrowheads="1"/>
          </p:cNvSpPr>
          <p:nvPr/>
        </p:nvSpPr>
        <p:spPr bwMode="auto">
          <a:xfrm>
            <a:off x="2714625" y="2116138"/>
            <a:ext cx="214313" cy="457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 rot="10800000" flipH="1">
            <a:off x="2786050" y="962939"/>
            <a:ext cx="1880700" cy="669937"/>
          </a:xfrm>
          <a:prstGeom prst="notchedRightArrow">
            <a:avLst>
              <a:gd name="adj1" fmla="val 50000"/>
              <a:gd name="adj2" fmla="val 53152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lIns="90154" tIns="45075" rIns="90154" bIns="45075" anchor="ctr">
            <a:spAutoFit/>
          </a:bodyPr>
          <a:lstStyle/>
          <a:p>
            <a:pPr algn="ctr">
              <a:defRPr/>
            </a:pPr>
            <a:endParaRPr lang="th-TH" sz="1600" b="1" dirty="0">
              <a:solidFill>
                <a:srgbClr val="FF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866" name="Text Box 127"/>
          <p:cNvSpPr txBox="1">
            <a:spLocks noChangeArrowheads="1"/>
          </p:cNvSpPr>
          <p:nvPr/>
        </p:nvSpPr>
        <p:spPr bwMode="auto">
          <a:xfrm>
            <a:off x="2613025" y="1158875"/>
            <a:ext cx="191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แม่น้ำสะแกกรัง 0 ม.</a:t>
            </a:r>
            <a:r>
              <a:rPr lang="en-US" altLang="th-TH" sz="1400" b="1" baseline="3000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altLang="th-TH" sz="14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/วิ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3508375" y="2736850"/>
            <a:ext cx="1295400" cy="1444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868" name="Rectangle 122"/>
          <p:cNvSpPr>
            <a:spLocks noChangeArrowheads="1"/>
          </p:cNvSpPr>
          <p:nvPr/>
        </p:nvSpPr>
        <p:spPr bwMode="auto">
          <a:xfrm>
            <a:off x="3500438" y="2740025"/>
            <a:ext cx="180975" cy="31321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" name="Line 116"/>
          <p:cNvSpPr>
            <a:spLocks noChangeShapeType="1"/>
          </p:cNvSpPr>
          <p:nvPr/>
        </p:nvSpPr>
        <p:spPr bwMode="auto">
          <a:xfrm flipH="1">
            <a:off x="3600450" y="4000500"/>
            <a:ext cx="0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49" name="Rectangle 248"/>
          <p:cNvSpPr/>
          <p:nvPr/>
        </p:nvSpPr>
        <p:spPr>
          <a:xfrm>
            <a:off x="3500438" y="2428875"/>
            <a:ext cx="1214437" cy="107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1931988" y="1714500"/>
            <a:ext cx="2771775" cy="1793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872" name="Rectangle 122"/>
          <p:cNvSpPr>
            <a:spLocks noChangeArrowheads="1"/>
          </p:cNvSpPr>
          <p:nvPr/>
        </p:nvSpPr>
        <p:spPr bwMode="auto">
          <a:xfrm>
            <a:off x="1857375" y="1714500"/>
            <a:ext cx="144463" cy="14033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73" name="TextBox 60"/>
          <p:cNvSpPr txBox="1">
            <a:spLocks noChangeArrowheads="1"/>
          </p:cNvSpPr>
          <p:nvPr/>
        </p:nvSpPr>
        <p:spPr bwMode="auto">
          <a:xfrm>
            <a:off x="3440113" y="2376488"/>
            <a:ext cx="9572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9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คลองเล็กอื่นๆ </a:t>
            </a:r>
          </a:p>
        </p:txBody>
      </p:sp>
      <p:sp>
        <p:nvSpPr>
          <p:cNvPr id="28874" name="Oval 137"/>
          <p:cNvSpPr>
            <a:spLocks noChangeArrowheads="1"/>
          </p:cNvSpPr>
          <p:nvPr/>
        </p:nvSpPr>
        <p:spPr bwMode="auto">
          <a:xfrm>
            <a:off x="4067175" y="1557338"/>
            <a:ext cx="90488" cy="904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 rot="10800000">
            <a:off x="3724858" y="1677252"/>
            <a:ext cx="756000" cy="252000"/>
          </a:xfrm>
          <a:prstGeom prst="notchedRightArrow">
            <a:avLst>
              <a:gd name="adj1" fmla="val 50000"/>
              <a:gd name="adj2" fmla="val 86429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0</a:t>
            </a:r>
            <a:endParaRPr lang="th-TH" sz="1800" b="1" dirty="0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878" name="AutoShape 20" descr="10%"/>
          <p:cNvSpPr>
            <a:spLocks noChangeArrowheads="1"/>
          </p:cNvSpPr>
          <p:nvPr/>
        </p:nvSpPr>
        <p:spPr bwMode="auto">
          <a:xfrm rot="5400000">
            <a:off x="4491038" y="1733550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879" name="TextBox 59"/>
          <p:cNvSpPr txBox="1">
            <a:spLocks noChangeArrowheads="1"/>
          </p:cNvSpPr>
          <p:nvPr/>
        </p:nvSpPr>
        <p:spPr bwMode="auto">
          <a:xfrm>
            <a:off x="3214688" y="1857375"/>
            <a:ext cx="1000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ปตร.พลเทพ</a:t>
            </a:r>
            <a:endParaRPr lang="th-TH" altLang="th-TH" sz="1400" b="1">
              <a:solidFill>
                <a:srgbClr val="0099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880" name="TextBox 59"/>
          <p:cNvSpPr txBox="1">
            <a:spLocks noChangeArrowheads="1"/>
          </p:cNvSpPr>
          <p:nvPr/>
        </p:nvSpPr>
        <p:spPr bwMode="auto">
          <a:xfrm>
            <a:off x="3846513" y="2517775"/>
            <a:ext cx="1117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ปตร.บรมธาตุ</a:t>
            </a:r>
          </a:p>
        </p:txBody>
      </p:sp>
      <p:sp>
        <p:nvSpPr>
          <p:cNvPr id="7202" name="AutoShape 17"/>
          <p:cNvSpPr>
            <a:spLocks noChangeArrowheads="1"/>
          </p:cNvSpPr>
          <p:nvPr/>
        </p:nvSpPr>
        <p:spPr bwMode="auto">
          <a:xfrm rot="10800000">
            <a:off x="3857620" y="2714619"/>
            <a:ext cx="612000" cy="205367"/>
          </a:xfrm>
          <a:prstGeom prst="notchedRightArrow">
            <a:avLst>
              <a:gd name="adj1" fmla="val 50000"/>
              <a:gd name="adj2" fmla="val 58875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15</a:t>
            </a:r>
            <a:endParaRPr lang="th-TH" sz="1800" b="1" dirty="0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28884" name="AutoShape 20" descr="10%"/>
          <p:cNvSpPr>
            <a:spLocks noChangeArrowheads="1"/>
          </p:cNvSpPr>
          <p:nvPr/>
        </p:nvSpPr>
        <p:spPr bwMode="auto">
          <a:xfrm rot="5400000">
            <a:off x="4489451" y="2747962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885" name="TextBox 58"/>
          <p:cNvSpPr txBox="1">
            <a:spLocks noChangeArrowheads="1"/>
          </p:cNvSpPr>
          <p:nvPr/>
        </p:nvSpPr>
        <p:spPr bwMode="auto">
          <a:xfrm>
            <a:off x="2162175" y="1482725"/>
            <a:ext cx="157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ปตร.มะขามเฒ่า-อู่ทอง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 rot="10800000">
            <a:off x="3673124" y="2105429"/>
            <a:ext cx="756000" cy="252000"/>
          </a:xfrm>
          <a:prstGeom prst="notchedRightArrow">
            <a:avLst>
              <a:gd name="adj1" fmla="val 50000"/>
              <a:gd name="adj2" fmla="val 73495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20</a:t>
            </a:r>
            <a:endParaRPr lang="th-TH" sz="1800" b="1" dirty="0">
              <a:solidFill>
                <a:srgbClr val="000000"/>
              </a:solidFill>
              <a:latin typeface="Cordia New" pitchFamily="34" charset="-34"/>
              <a:ea typeface="Arial Unicode MS" pitchFamily="34" charset="-128"/>
              <a:cs typeface="Cordia New" pitchFamily="34" charset="-34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 rot="10800000">
            <a:off x="4104570" y="2414824"/>
            <a:ext cx="540000" cy="180000"/>
          </a:xfrm>
          <a:prstGeom prst="notchedRightArrow">
            <a:avLst>
              <a:gd name="adj1" fmla="val 50000"/>
              <a:gd name="adj2" fmla="val 83589"/>
            </a:avLst>
          </a:prstGeom>
          <a:solidFill>
            <a:srgbClr val="33CCFF"/>
          </a:solidFill>
          <a:ln w="19050">
            <a:solidFill>
              <a:srgbClr val="33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wrap="none" lIns="90154" tIns="45075" rIns="90154" bIns="45075" anchor="ctr"/>
          <a:lstStyle/>
          <a:p>
            <a:pPr algn="ctr">
              <a:defRPr/>
            </a:pPr>
            <a:r>
              <a:rPr lang="th-TH" sz="1600" b="1" dirty="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1</a:t>
            </a:r>
          </a:p>
        </p:txBody>
      </p:sp>
      <p:sp>
        <p:nvSpPr>
          <p:cNvPr id="28892" name="Text Box 182"/>
          <p:cNvSpPr txBox="1">
            <a:spLocks noChangeArrowheads="1"/>
          </p:cNvSpPr>
          <p:nvPr/>
        </p:nvSpPr>
        <p:spPr bwMode="auto">
          <a:xfrm rot="3344743">
            <a:off x="934244" y="4390231"/>
            <a:ext cx="1152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แม่น้ำสองพี่น้อง</a:t>
            </a:r>
          </a:p>
        </p:txBody>
      </p:sp>
      <p:sp>
        <p:nvSpPr>
          <p:cNvPr id="28893" name="TextBox 58"/>
          <p:cNvSpPr txBox="1">
            <a:spLocks noChangeArrowheads="1"/>
          </p:cNvSpPr>
          <p:nvPr/>
        </p:nvSpPr>
        <p:spPr bwMode="auto">
          <a:xfrm>
            <a:off x="-95250" y="3983038"/>
            <a:ext cx="1571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คลองจรเข้สามพัน</a:t>
            </a:r>
          </a:p>
        </p:txBody>
      </p:sp>
      <p:sp>
        <p:nvSpPr>
          <p:cNvPr id="28894" name="TextBox 58"/>
          <p:cNvSpPr txBox="1">
            <a:spLocks noChangeArrowheads="1"/>
          </p:cNvSpPr>
          <p:nvPr/>
        </p:nvSpPr>
        <p:spPr bwMode="auto">
          <a:xfrm>
            <a:off x="454025" y="3767138"/>
            <a:ext cx="928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ฝายยาง</a:t>
            </a:r>
          </a:p>
        </p:txBody>
      </p:sp>
      <p:sp>
        <p:nvSpPr>
          <p:cNvPr id="28895" name="TextBox 58"/>
          <p:cNvSpPr txBox="1">
            <a:spLocks noChangeArrowheads="1"/>
          </p:cNvSpPr>
          <p:nvPr/>
        </p:nvSpPr>
        <p:spPr bwMode="auto">
          <a:xfrm>
            <a:off x="1585913" y="5929313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ปตร.สองพี่น้อง</a:t>
            </a:r>
          </a:p>
        </p:txBody>
      </p:sp>
      <p:sp>
        <p:nvSpPr>
          <p:cNvPr id="260" name="Line 116"/>
          <p:cNvSpPr>
            <a:spLocks noChangeShapeType="1"/>
          </p:cNvSpPr>
          <p:nvPr/>
        </p:nvSpPr>
        <p:spPr bwMode="auto">
          <a:xfrm>
            <a:off x="1928813" y="5143500"/>
            <a:ext cx="285750" cy="428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897" name="TextBox 263"/>
          <p:cNvSpPr txBox="1">
            <a:spLocks noChangeArrowheads="1"/>
          </p:cNvSpPr>
          <p:nvPr/>
        </p:nvSpPr>
        <p:spPr bwMode="auto">
          <a:xfrm>
            <a:off x="785813" y="3975100"/>
            <a:ext cx="523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1.70</a:t>
            </a:r>
          </a:p>
        </p:txBody>
      </p:sp>
      <p:sp>
        <p:nvSpPr>
          <p:cNvPr id="28898" name="TextBox 58"/>
          <p:cNvSpPr txBox="1">
            <a:spLocks noChangeArrowheads="1"/>
          </p:cNvSpPr>
          <p:nvPr/>
        </p:nvSpPr>
        <p:spPr bwMode="auto">
          <a:xfrm>
            <a:off x="2855913" y="6026150"/>
            <a:ext cx="1357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ปตร.พระยาบรรลือ</a:t>
            </a:r>
          </a:p>
        </p:txBody>
      </p:sp>
      <p:sp>
        <p:nvSpPr>
          <p:cNvPr id="28899" name="Rectangle 159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0099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00" name="Text Box 186"/>
          <p:cNvSpPr txBox="1">
            <a:spLocks noChangeArrowheads="1"/>
          </p:cNvSpPr>
          <p:nvPr/>
        </p:nvSpPr>
        <p:spPr bwMode="auto">
          <a:xfrm>
            <a:off x="4606925" y="666115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อ่าวไทย</a:t>
            </a:r>
          </a:p>
        </p:txBody>
      </p:sp>
      <p:sp>
        <p:nvSpPr>
          <p:cNvPr id="28901" name="Text Box 209"/>
          <p:cNvSpPr txBox="1">
            <a:spLocks noChangeArrowheads="1"/>
          </p:cNvSpPr>
          <p:nvPr/>
        </p:nvSpPr>
        <p:spPr bwMode="auto">
          <a:xfrm>
            <a:off x="5572125" y="6645275"/>
            <a:ext cx="3571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หมายเหตุ </a:t>
            </a:r>
            <a:r>
              <a:rPr lang="en-US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 มีหน่วยเป็น ลูกบาศก์เมตรต่อวินาที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6786578" y="0"/>
            <a:ext cx="2357422" cy="642918"/>
          </a:xfrm>
          <a:prstGeom prst="rect">
            <a:avLst/>
          </a:prstGeom>
          <a:solidFill>
            <a:srgbClr val="FF99CC"/>
          </a:solidFill>
          <a:ln w="9525">
            <a:solidFill>
              <a:srgbClr val="FF66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90321" tIns="45158" rIns="90321" bIns="45158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th-TH" altLang="zh-CN" sz="500" b="1" dirty="0">
              <a:solidFill>
                <a:srgbClr val="000099"/>
              </a:solidFill>
              <a:latin typeface="Cordia New" pitchFamily="34" charset="-34"/>
              <a:cs typeface="Cordia New" pitchFamily="34" charset="-34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th-TH" altLang="zh-CN" sz="1600" b="1" dirty="0">
                <a:solidFill>
                  <a:srgbClr val="000099"/>
                </a:solidFill>
                <a:latin typeface="Cordia New" pitchFamily="34" charset="-34"/>
                <a:cs typeface="Cordia New" pitchFamily="34" charset="-34"/>
              </a:rPr>
              <a:t>สถานการณ์น้ำในลุ่มน้ำเจ้าพระยา         27 มกราคม 2559 เวลา 06.00 น.</a:t>
            </a:r>
            <a:endParaRPr lang="th-TH" sz="1600" b="1" dirty="0">
              <a:solidFill>
                <a:srgbClr val="000099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4606925" y="4019550"/>
            <a:ext cx="71438" cy="50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906" name="TextBox 58"/>
          <p:cNvSpPr txBox="1">
            <a:spLocks noChangeArrowheads="1"/>
          </p:cNvSpPr>
          <p:nvPr/>
        </p:nvSpPr>
        <p:spPr bwMode="auto">
          <a:xfrm>
            <a:off x="3652838" y="6365875"/>
            <a:ext cx="857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ปตร.สิงหนาท </a:t>
            </a:r>
          </a:p>
        </p:txBody>
      </p:sp>
      <p:sp>
        <p:nvSpPr>
          <p:cNvPr id="268" name="Rectangle 267"/>
          <p:cNvSpPr/>
          <p:nvPr/>
        </p:nvSpPr>
        <p:spPr>
          <a:xfrm>
            <a:off x="2017713" y="3357563"/>
            <a:ext cx="46037" cy="642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-6350" y="6440488"/>
            <a:ext cx="2732088" cy="1428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909" name="AutoShape 20" descr="10%"/>
          <p:cNvSpPr>
            <a:spLocks noChangeArrowheads="1"/>
          </p:cNvSpPr>
          <p:nvPr/>
        </p:nvSpPr>
        <p:spPr bwMode="auto">
          <a:xfrm rot="5400000">
            <a:off x="2338388" y="6448425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910" name="TextBox 58"/>
          <p:cNvSpPr txBox="1">
            <a:spLocks noChangeArrowheads="1"/>
          </p:cNvSpPr>
          <p:nvPr/>
        </p:nvSpPr>
        <p:spPr bwMode="auto">
          <a:xfrm>
            <a:off x="1706563" y="6234113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ปตร.บางปลา</a:t>
            </a:r>
          </a:p>
        </p:txBody>
      </p:sp>
      <p:sp>
        <p:nvSpPr>
          <p:cNvPr id="28911" name="Text Box 182"/>
          <p:cNvSpPr txBox="1">
            <a:spLocks noChangeArrowheads="1"/>
          </p:cNvSpPr>
          <p:nvPr/>
        </p:nvSpPr>
        <p:spPr bwMode="auto">
          <a:xfrm>
            <a:off x="-166688" y="6381750"/>
            <a:ext cx="1571626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คลองท่าสาร-บางปลา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6929438" y="1785938"/>
            <a:ext cx="1857375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8913" name="Text Box 182"/>
          <p:cNvSpPr txBox="1">
            <a:spLocks noChangeArrowheads="1"/>
          </p:cNvSpPr>
          <p:nvPr/>
        </p:nvSpPr>
        <p:spPr bwMode="auto">
          <a:xfrm rot="-5400000">
            <a:off x="2370932" y="3504406"/>
            <a:ext cx="857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แม่น้ำท่าจีน</a:t>
            </a:r>
          </a:p>
        </p:txBody>
      </p:sp>
      <p:sp>
        <p:nvSpPr>
          <p:cNvPr id="28914" name="Rectangle 141"/>
          <p:cNvSpPr>
            <a:spLocks noChangeArrowheads="1"/>
          </p:cNvSpPr>
          <p:nvPr/>
        </p:nvSpPr>
        <p:spPr bwMode="auto">
          <a:xfrm>
            <a:off x="3571875" y="5732463"/>
            <a:ext cx="1116013" cy="142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3889375" y="3143250"/>
            <a:ext cx="214313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916" name="Text Box 40"/>
          <p:cNvSpPr txBox="1">
            <a:spLocks noChangeArrowheads="1"/>
          </p:cNvSpPr>
          <p:nvPr/>
        </p:nvSpPr>
        <p:spPr bwMode="auto">
          <a:xfrm>
            <a:off x="3949700" y="3830638"/>
            <a:ext cx="631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สิงห์บุรี</a:t>
            </a:r>
          </a:p>
        </p:txBody>
      </p:sp>
      <p:sp>
        <p:nvSpPr>
          <p:cNvPr id="28917" name="Text Box 182"/>
          <p:cNvSpPr txBox="1">
            <a:spLocks noChangeArrowheads="1"/>
          </p:cNvSpPr>
          <p:nvPr/>
        </p:nvSpPr>
        <p:spPr bwMode="auto">
          <a:xfrm rot="-5400000">
            <a:off x="3139282" y="3504406"/>
            <a:ext cx="857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แม่น้ำน้อย</a:t>
            </a:r>
          </a:p>
        </p:txBody>
      </p:sp>
      <p:sp>
        <p:nvSpPr>
          <p:cNvPr id="28918" name="Text Box 95"/>
          <p:cNvSpPr txBox="1">
            <a:spLocks noChangeArrowheads="1"/>
          </p:cNvSpPr>
          <p:nvPr/>
        </p:nvSpPr>
        <p:spPr bwMode="auto">
          <a:xfrm>
            <a:off x="4143375" y="4214813"/>
            <a:ext cx="690563" cy="268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C615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จ.อ่างทอง</a:t>
            </a:r>
          </a:p>
        </p:txBody>
      </p:sp>
      <p:sp>
        <p:nvSpPr>
          <p:cNvPr id="27" name="Line 116"/>
          <p:cNvSpPr>
            <a:spLocks noChangeShapeType="1"/>
          </p:cNvSpPr>
          <p:nvPr/>
        </p:nvSpPr>
        <p:spPr bwMode="auto">
          <a:xfrm flipH="1">
            <a:off x="2786063" y="4071938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920" name="Text Box 40"/>
          <p:cNvSpPr txBox="1">
            <a:spLocks noChangeArrowheads="1"/>
          </p:cNvSpPr>
          <p:nvPr/>
        </p:nvSpPr>
        <p:spPr bwMode="auto">
          <a:xfrm>
            <a:off x="2643188" y="4052888"/>
            <a:ext cx="936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006600"/>
                </a:solidFill>
                <a:latin typeface="Cordia New" pitchFamily="34" charset="-34"/>
                <a:cs typeface="Cordia New" pitchFamily="34" charset="-34"/>
              </a:rPr>
              <a:t>จ.สุพรรณบุรี</a:t>
            </a:r>
          </a:p>
        </p:txBody>
      </p:sp>
      <p:sp>
        <p:nvSpPr>
          <p:cNvPr id="282" name="Rectangle 281"/>
          <p:cNvSpPr/>
          <p:nvPr/>
        </p:nvSpPr>
        <p:spPr>
          <a:xfrm rot="20830383">
            <a:off x="5146675" y="4989513"/>
            <a:ext cx="3546475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3" name="Rectangle 282"/>
          <p:cNvSpPr/>
          <p:nvPr/>
        </p:nvSpPr>
        <p:spPr>
          <a:xfrm rot="20724768">
            <a:off x="5476875" y="4773613"/>
            <a:ext cx="3325813" cy="29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923" name="Rectangle 122"/>
          <p:cNvSpPr>
            <a:spLocks noChangeArrowheads="1"/>
          </p:cNvSpPr>
          <p:nvPr/>
        </p:nvSpPr>
        <p:spPr bwMode="auto">
          <a:xfrm>
            <a:off x="7072313" y="1571625"/>
            <a:ext cx="230187" cy="47513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1200" b="1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24" name="AutoShape 34" descr="10%"/>
          <p:cNvSpPr>
            <a:spLocks noChangeArrowheads="1"/>
          </p:cNvSpPr>
          <p:nvPr/>
        </p:nvSpPr>
        <p:spPr bwMode="auto">
          <a:xfrm>
            <a:off x="7062788" y="5772150"/>
            <a:ext cx="3048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5143500" y="5429250"/>
            <a:ext cx="3429000" cy="2143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8224838" y="4090988"/>
            <a:ext cx="347662" cy="154781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16" name="Rectangle 215"/>
          <p:cNvSpPr/>
          <p:nvPr/>
        </p:nvSpPr>
        <p:spPr bwMode="auto">
          <a:xfrm>
            <a:off x="6294438" y="3975100"/>
            <a:ext cx="179387" cy="16557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srgbClr val="FFFFFF"/>
              </a:solidFill>
            </a:endParaRPr>
          </a:p>
        </p:txBody>
      </p:sp>
      <p:sp>
        <p:nvSpPr>
          <p:cNvPr id="28928" name="AutoShape 57" descr="หินอัคนี"/>
          <p:cNvSpPr>
            <a:spLocks noChangeArrowheads="1"/>
          </p:cNvSpPr>
          <p:nvPr/>
        </p:nvSpPr>
        <p:spPr bwMode="auto">
          <a:xfrm rot="-5400000">
            <a:off x="6804819" y="5455444"/>
            <a:ext cx="431800" cy="144462"/>
          </a:xfrm>
          <a:prstGeom prst="cube">
            <a:avLst>
              <a:gd name="adj" fmla="val 25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29" name="Rectangle 13"/>
          <p:cNvSpPr>
            <a:spLocks noChangeArrowheads="1"/>
          </p:cNvSpPr>
          <p:nvPr/>
        </p:nvSpPr>
        <p:spPr bwMode="auto">
          <a:xfrm>
            <a:off x="6381750" y="5100638"/>
            <a:ext cx="8493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4" tIns="45075" rIns="90154" bIns="45075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lnSpc>
                <a:spcPct val="55000"/>
              </a:lnSpc>
            </a:pPr>
            <a:r>
              <a:rPr lang="th-TH" altLang="th-TH" sz="1100" b="1">
                <a:solidFill>
                  <a:srgbClr val="FF33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เขื่อนพระรามหก</a:t>
            </a:r>
          </a:p>
        </p:txBody>
      </p:sp>
      <p:sp>
        <p:nvSpPr>
          <p:cNvPr id="28930" name="TextBox 213"/>
          <p:cNvSpPr txBox="1">
            <a:spLocks noChangeArrowheads="1"/>
          </p:cNvSpPr>
          <p:nvPr/>
        </p:nvSpPr>
        <p:spPr bwMode="auto">
          <a:xfrm>
            <a:off x="5214938" y="5399088"/>
            <a:ext cx="17653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/>
            <a:r>
              <a:rPr lang="th-TH" altLang="th-TH" sz="12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14.98 </a:t>
            </a:r>
            <a:r>
              <a:rPr lang="th-TH" altLang="th-TH" sz="11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altLang="th-TH" sz="1100" b="1" baseline="3000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altLang="th-TH" sz="11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/วิ เมื่อวาน </a:t>
            </a:r>
            <a:r>
              <a:rPr lang="th-TH" altLang="th-TH" sz="12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20.04 </a:t>
            </a:r>
            <a:r>
              <a:rPr lang="th-TH" altLang="th-TH" sz="11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ม.</a:t>
            </a:r>
            <a:r>
              <a:rPr lang="en-US" altLang="th-TH" sz="1100" b="1" baseline="3000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altLang="th-TH" sz="11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/วิ </a:t>
            </a:r>
            <a:endParaRPr lang="th-TH" altLang="th-TH" sz="1200" b="1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  <a:p>
            <a:pPr algn="r" eaLnBrk="1" hangingPunct="1"/>
            <a:r>
              <a:rPr lang="th-TH" altLang="th-TH" sz="1200" b="1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th-TH" altLang="th-TH" sz="1200" b="1" u="sng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6026150" y="4151313"/>
            <a:ext cx="252413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932" name="Rectangle 195"/>
          <p:cNvSpPr>
            <a:spLocks noChangeArrowheads="1"/>
          </p:cNvSpPr>
          <p:nvPr/>
        </p:nvSpPr>
        <p:spPr bwMode="auto">
          <a:xfrm>
            <a:off x="5143500" y="3975100"/>
            <a:ext cx="1331913" cy="1793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33" name="AutoShape 20" descr="10%"/>
          <p:cNvSpPr>
            <a:spLocks noChangeArrowheads="1"/>
          </p:cNvSpPr>
          <p:nvPr/>
        </p:nvSpPr>
        <p:spPr bwMode="auto">
          <a:xfrm rot="5400000">
            <a:off x="5053013" y="4019550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3" name="Line 123"/>
          <p:cNvSpPr>
            <a:spLocks noChangeShapeType="1"/>
          </p:cNvSpPr>
          <p:nvPr/>
        </p:nvSpPr>
        <p:spPr bwMode="auto">
          <a:xfrm>
            <a:off x="5251450" y="4071938"/>
            <a:ext cx="161925" cy="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935" name="TextBox 68"/>
          <p:cNvSpPr txBox="1">
            <a:spLocks noChangeArrowheads="1"/>
          </p:cNvSpPr>
          <p:nvPr/>
        </p:nvSpPr>
        <p:spPr bwMode="auto">
          <a:xfrm>
            <a:off x="5286375" y="3929063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</a:t>
            </a:r>
            <a:r>
              <a:rPr lang="th-TH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ปิด</a:t>
            </a:r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th-TH" altLang="th-TH" sz="1400" b="1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36" name="Rectangle 28"/>
          <p:cNvSpPr>
            <a:spLocks noChangeArrowheads="1"/>
          </p:cNvSpPr>
          <p:nvPr/>
        </p:nvSpPr>
        <p:spPr bwMode="auto">
          <a:xfrm>
            <a:off x="5148263" y="4454525"/>
            <a:ext cx="1187450" cy="1793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37" name="AutoShape 20" descr="10%"/>
          <p:cNvSpPr>
            <a:spLocks noChangeArrowheads="1"/>
          </p:cNvSpPr>
          <p:nvPr/>
        </p:nvSpPr>
        <p:spPr bwMode="auto">
          <a:xfrm rot="5400000">
            <a:off x="5053013" y="4484687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938" name="TextBox 68"/>
          <p:cNvSpPr txBox="1">
            <a:spLocks noChangeArrowheads="1"/>
          </p:cNvSpPr>
          <p:nvPr/>
        </p:nvSpPr>
        <p:spPr bwMode="auto">
          <a:xfrm>
            <a:off x="5273675" y="4398963"/>
            <a:ext cx="668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</a:t>
            </a:r>
            <a:r>
              <a:rPr lang="th-TH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ปิด</a:t>
            </a:r>
          </a:p>
        </p:txBody>
      </p:sp>
      <p:sp>
        <p:nvSpPr>
          <p:cNvPr id="25" name="Line 124"/>
          <p:cNvSpPr>
            <a:spLocks noChangeShapeType="1"/>
          </p:cNvSpPr>
          <p:nvPr/>
        </p:nvSpPr>
        <p:spPr bwMode="auto">
          <a:xfrm>
            <a:off x="5256213" y="4548188"/>
            <a:ext cx="17938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940" name="Text Box 182"/>
          <p:cNvSpPr txBox="1">
            <a:spLocks noChangeArrowheads="1"/>
          </p:cNvSpPr>
          <p:nvPr/>
        </p:nvSpPr>
        <p:spPr bwMode="auto">
          <a:xfrm rot="-5400000">
            <a:off x="7955756" y="4712494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th-TH" altLang="th-TH" sz="14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แม่น้ำป่าสัก</a:t>
            </a:r>
          </a:p>
        </p:txBody>
      </p:sp>
      <p:sp>
        <p:nvSpPr>
          <p:cNvPr id="7282" name="Line 114"/>
          <p:cNvSpPr>
            <a:spLocks noChangeShapeType="1"/>
          </p:cNvSpPr>
          <p:nvPr/>
        </p:nvSpPr>
        <p:spPr bwMode="auto">
          <a:xfrm flipH="1">
            <a:off x="7615259" y="5510227"/>
            <a:ext cx="500066" cy="4571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  <a:latin typeface="Gulim"/>
              <a:cs typeface="Angsana New"/>
            </a:endParaRPr>
          </a:p>
        </p:txBody>
      </p:sp>
      <p:sp>
        <p:nvSpPr>
          <p:cNvPr id="7279" name="Line 111"/>
          <p:cNvSpPr>
            <a:spLocks noChangeShapeType="1"/>
          </p:cNvSpPr>
          <p:nvPr/>
        </p:nvSpPr>
        <p:spPr bwMode="auto">
          <a:xfrm flipH="1">
            <a:off x="4989156" y="5449812"/>
            <a:ext cx="415925" cy="1111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scene3d>
            <a:camera prst="orthographicFront">
              <a:rot lat="0" lon="0" rev="20699999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  <a:latin typeface="Gulim"/>
              <a:cs typeface="Angsana New"/>
            </a:endParaRPr>
          </a:p>
        </p:txBody>
      </p:sp>
      <p:sp>
        <p:nvSpPr>
          <p:cNvPr id="290" name="Line 116"/>
          <p:cNvSpPr>
            <a:spLocks noChangeShapeType="1"/>
          </p:cNvSpPr>
          <p:nvPr/>
        </p:nvSpPr>
        <p:spPr bwMode="auto">
          <a:xfrm flipH="1">
            <a:off x="5786438" y="2786063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944" name="Rectangle 60"/>
          <p:cNvSpPr>
            <a:spLocks noChangeArrowheads="1"/>
          </p:cNvSpPr>
          <p:nvPr/>
        </p:nvSpPr>
        <p:spPr bwMode="auto">
          <a:xfrm rot="-5400000">
            <a:off x="2480469" y="3305969"/>
            <a:ext cx="1714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ความจุลำน้ำ  230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92" name="Line 116"/>
          <p:cNvSpPr>
            <a:spLocks noChangeShapeType="1"/>
          </p:cNvSpPr>
          <p:nvPr/>
        </p:nvSpPr>
        <p:spPr bwMode="auto">
          <a:xfrm flipH="1">
            <a:off x="1947863" y="2071688"/>
            <a:ext cx="0" cy="576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946" name="TextBox 28"/>
          <p:cNvSpPr txBox="1">
            <a:spLocks noChangeArrowheads="1"/>
          </p:cNvSpPr>
          <p:nvPr/>
        </p:nvSpPr>
        <p:spPr bwMode="auto">
          <a:xfrm>
            <a:off x="6643688" y="6091238"/>
            <a:ext cx="1214437" cy="2682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859" tIns="41427" rIns="82859" bIns="41427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วันนี้  15  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เมื่อวาน 15</a:t>
            </a:r>
          </a:p>
        </p:txBody>
      </p:sp>
      <p:sp>
        <p:nvSpPr>
          <p:cNvPr id="293" name="Line 88"/>
          <p:cNvSpPr>
            <a:spLocks noChangeShapeType="1"/>
          </p:cNvSpPr>
          <p:nvPr/>
        </p:nvSpPr>
        <p:spPr bwMode="auto">
          <a:xfrm rot="10800000" flipH="1">
            <a:off x="1500188" y="6500813"/>
            <a:ext cx="3603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36" tIns="41064" rIns="82136" bIns="41064">
            <a:spAutoFit/>
          </a:bodyPr>
          <a:lstStyle/>
          <a:p>
            <a:endParaRPr lang="th-TH"/>
          </a:p>
        </p:txBody>
      </p:sp>
      <p:sp>
        <p:nvSpPr>
          <p:cNvPr id="20" name="Line 88"/>
          <p:cNvSpPr>
            <a:spLocks noChangeShapeType="1"/>
          </p:cNvSpPr>
          <p:nvPr/>
        </p:nvSpPr>
        <p:spPr bwMode="auto">
          <a:xfrm>
            <a:off x="3929058" y="5786454"/>
            <a:ext cx="433388" cy="4571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</p:spPr>
        <p:txBody>
          <a:bodyPr lIns="82136" tIns="41064" rIns="82136" bIns="41064">
            <a:spAutoFit/>
          </a:bodyPr>
          <a:lstStyle/>
          <a:p>
            <a:pPr>
              <a:defRPr/>
            </a:pPr>
            <a:endParaRPr lang="th-TH">
              <a:solidFill>
                <a:srgbClr val="000000"/>
              </a:solidFill>
              <a:latin typeface="Gulim"/>
              <a:cs typeface="Angsana New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7715250" y="3357563"/>
            <a:ext cx="1428750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8950" name="Text Box 59"/>
          <p:cNvSpPr txBox="1">
            <a:spLocks noChangeArrowheads="1"/>
          </p:cNvSpPr>
          <p:nvPr/>
        </p:nvSpPr>
        <p:spPr bwMode="auto">
          <a:xfrm>
            <a:off x="7929563" y="3514725"/>
            <a:ext cx="928687" cy="290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50292" rIns="0" bIns="0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6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เขื่อนป่าสักฯ </a:t>
            </a:r>
            <a:endParaRPr lang="th-TH" altLang="th-TH" sz="1600" b="1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  <a:p>
            <a:pPr algn="ctr" eaLnBrk="1" hangingPunct="1"/>
            <a:endParaRPr lang="th-TH" altLang="th-TH" sz="1600" b="1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grpSp>
        <p:nvGrpSpPr>
          <p:cNvPr id="28951" name="Group 229"/>
          <p:cNvGrpSpPr>
            <a:grpSpLocks/>
          </p:cNvGrpSpPr>
          <p:nvPr/>
        </p:nvGrpSpPr>
        <p:grpSpPr bwMode="auto">
          <a:xfrm>
            <a:off x="8181975" y="3086100"/>
            <a:ext cx="428625" cy="428625"/>
            <a:chOff x="1497" y="883"/>
            <a:chExt cx="60" cy="59"/>
          </a:xfrm>
        </p:grpSpPr>
        <p:sp>
          <p:nvSpPr>
            <p:cNvPr id="9" name="AutoShape 228"/>
            <p:cNvSpPr>
              <a:spLocks noChangeArrowheads="1"/>
            </p:cNvSpPr>
            <p:nvPr/>
          </p:nvSpPr>
          <p:spPr bwMode="auto">
            <a:xfrm rot="-5400000">
              <a:off x="1498" y="882"/>
              <a:ext cx="58" cy="60"/>
            </a:xfrm>
            <a:prstGeom prst="flowChartDelay">
              <a:avLst/>
            </a:prstGeom>
            <a:gradFill rotWithShape="1">
              <a:gsLst>
                <a:gs pos="0">
                  <a:srgbClr val="005E76"/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eaVert"/>
            <a:lstStyle/>
            <a:p>
              <a:pPr>
                <a:defRPr/>
              </a:pPr>
              <a:endParaRPr lang="th-TH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endParaRPr>
            </a:p>
          </p:txBody>
        </p:sp>
        <p:sp>
          <p:nvSpPr>
            <p:cNvPr id="10" name="Rectangle 54"/>
            <p:cNvSpPr>
              <a:spLocks noChangeArrowheads="1"/>
            </p:cNvSpPr>
            <p:nvPr/>
          </p:nvSpPr>
          <p:spPr bwMode="auto">
            <a:xfrm>
              <a:off x="1497" y="933"/>
              <a:ext cx="60" cy="9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/>
            <a:lstStyle/>
            <a:p>
              <a:pPr>
                <a:defRPr/>
              </a:pPr>
              <a:endParaRPr lang="th-TH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endParaRPr>
            </a:p>
          </p:txBody>
        </p:sp>
      </p:grpSp>
      <p:sp>
        <p:nvSpPr>
          <p:cNvPr id="28952" name="TextBox 27"/>
          <p:cNvSpPr txBox="1">
            <a:spLocks noChangeArrowheads="1"/>
          </p:cNvSpPr>
          <p:nvPr/>
        </p:nvSpPr>
        <p:spPr bwMode="auto">
          <a:xfrm>
            <a:off x="7686675" y="3819525"/>
            <a:ext cx="1428750" cy="3079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วันนี้ 20 </a:t>
            </a:r>
            <a:r>
              <a:rPr lang="th-TH" altLang="th-TH" sz="14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เมื่อวาน 20</a:t>
            </a:r>
            <a:endParaRPr lang="th-TH" altLang="th-TH" sz="1400" b="1">
              <a:solidFill>
                <a:srgbClr val="FF33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53" name="TextBox 68"/>
          <p:cNvSpPr txBox="1">
            <a:spLocks noChangeArrowheads="1"/>
          </p:cNvSpPr>
          <p:nvPr/>
        </p:nvSpPr>
        <p:spPr bwMode="auto">
          <a:xfrm>
            <a:off x="2379663" y="6383338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34.23</a:t>
            </a:r>
          </a:p>
        </p:txBody>
      </p:sp>
      <p:sp>
        <p:nvSpPr>
          <p:cNvPr id="28954" name="TextBox 68"/>
          <p:cNvSpPr txBox="1">
            <a:spLocks noChangeArrowheads="1"/>
          </p:cNvSpPr>
          <p:nvPr/>
        </p:nvSpPr>
        <p:spPr bwMode="auto">
          <a:xfrm rot="3132309">
            <a:off x="2364582" y="6117431"/>
            <a:ext cx="649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ปิด</a:t>
            </a:r>
          </a:p>
        </p:txBody>
      </p:sp>
      <p:sp>
        <p:nvSpPr>
          <p:cNvPr id="28955" name="AutoShape 34" descr="10%"/>
          <p:cNvSpPr>
            <a:spLocks noChangeArrowheads="1"/>
          </p:cNvSpPr>
          <p:nvPr/>
        </p:nvSpPr>
        <p:spPr bwMode="auto">
          <a:xfrm>
            <a:off x="2643188" y="5676900"/>
            <a:ext cx="3048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956" name="TextBox 58"/>
          <p:cNvSpPr txBox="1">
            <a:spLocks noChangeArrowheads="1"/>
          </p:cNvSpPr>
          <p:nvPr/>
        </p:nvSpPr>
        <p:spPr bwMode="auto">
          <a:xfrm>
            <a:off x="2830513" y="5453063"/>
            <a:ext cx="1085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ปตร.โพธิ์พระยา</a:t>
            </a:r>
          </a:p>
        </p:txBody>
      </p:sp>
      <p:sp>
        <p:nvSpPr>
          <p:cNvPr id="28957" name="TextBox 68"/>
          <p:cNvSpPr txBox="1">
            <a:spLocks noChangeArrowheads="1"/>
          </p:cNvSpPr>
          <p:nvPr/>
        </p:nvSpPr>
        <p:spPr bwMode="auto">
          <a:xfrm>
            <a:off x="2284413" y="5715000"/>
            <a:ext cx="73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       10</a:t>
            </a:r>
            <a:endParaRPr lang="th-TH" altLang="th-TH" sz="1400" b="1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58" name="TextBox 68"/>
          <p:cNvSpPr txBox="1">
            <a:spLocks noChangeArrowheads="1"/>
          </p:cNvSpPr>
          <p:nvPr/>
        </p:nvSpPr>
        <p:spPr bwMode="auto">
          <a:xfrm>
            <a:off x="2928938" y="6235700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ปิด</a:t>
            </a:r>
          </a:p>
        </p:txBody>
      </p:sp>
      <p:sp>
        <p:nvSpPr>
          <p:cNvPr id="28959" name="TextBox 68"/>
          <p:cNvSpPr txBox="1">
            <a:spLocks noChangeArrowheads="1"/>
          </p:cNvSpPr>
          <p:nvPr/>
        </p:nvSpPr>
        <p:spPr bwMode="auto">
          <a:xfrm>
            <a:off x="3786188" y="6224588"/>
            <a:ext cx="955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    </a:t>
            </a:r>
          </a:p>
        </p:txBody>
      </p:sp>
      <p:sp>
        <p:nvSpPr>
          <p:cNvPr id="28960" name="AutoShape 20" descr="10%"/>
          <p:cNvSpPr>
            <a:spLocks noChangeArrowheads="1"/>
          </p:cNvSpPr>
          <p:nvPr/>
        </p:nvSpPr>
        <p:spPr bwMode="auto">
          <a:xfrm rot="8218427">
            <a:off x="2384425" y="5999163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6" name="Line 88"/>
          <p:cNvSpPr>
            <a:spLocks noChangeShapeType="1"/>
          </p:cNvSpPr>
          <p:nvPr/>
        </p:nvSpPr>
        <p:spPr bwMode="auto">
          <a:xfrm rot="10800000" flipH="1">
            <a:off x="3511550" y="6357938"/>
            <a:ext cx="3603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136" tIns="41064" rIns="82136" bIns="41064">
            <a:spAutoFit/>
          </a:bodyPr>
          <a:lstStyle/>
          <a:p>
            <a:endParaRPr lang="th-TH"/>
          </a:p>
        </p:txBody>
      </p:sp>
      <p:sp>
        <p:nvSpPr>
          <p:cNvPr id="28962" name="AutoShape 20" descr="10%"/>
          <p:cNvSpPr>
            <a:spLocks noChangeArrowheads="1"/>
          </p:cNvSpPr>
          <p:nvPr/>
        </p:nvSpPr>
        <p:spPr bwMode="auto">
          <a:xfrm rot="5400000">
            <a:off x="4491038" y="2162175"/>
            <a:ext cx="2667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5200650" y="3803650"/>
            <a:ext cx="71438" cy="71438"/>
          </a:xfrm>
          <a:prstGeom prst="ellipse">
            <a:avLst/>
          </a:prstGeom>
          <a:solidFill>
            <a:schemeClr val="accent1">
              <a:lumMod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91" name="TextBox 57"/>
          <p:cNvSpPr txBox="1">
            <a:spLocks noChangeArrowheads="1"/>
          </p:cNvSpPr>
          <p:nvPr/>
        </p:nvSpPr>
        <p:spPr bwMode="auto">
          <a:xfrm>
            <a:off x="5214938" y="3732213"/>
            <a:ext cx="15716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h-TH" sz="1050" b="1" dirty="0" err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</a:t>
            </a:r>
            <a:r>
              <a:rPr lang="th-TH" sz="105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บางโฉมศรี</a:t>
            </a:r>
          </a:p>
        </p:txBody>
      </p:sp>
      <p:sp>
        <p:nvSpPr>
          <p:cNvPr id="28965" name="TextBox 27"/>
          <p:cNvSpPr txBox="1">
            <a:spLocks noChangeArrowheads="1"/>
          </p:cNvSpPr>
          <p:nvPr/>
        </p:nvSpPr>
        <p:spPr bwMode="auto">
          <a:xfrm>
            <a:off x="4083050" y="3429000"/>
            <a:ext cx="1643063" cy="314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859" tIns="41427" rIns="82859" bIns="41427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h-TH" altLang="th-TH" sz="1500" b="1">
                <a:solidFill>
                  <a:srgbClr val="FF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วันนี้ 75 </a:t>
            </a:r>
            <a:r>
              <a:rPr lang="th-TH" altLang="th-TH" sz="1500" b="1">
                <a:solidFill>
                  <a:srgbClr val="0000FF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เมื่อวาน 75</a:t>
            </a:r>
          </a:p>
        </p:txBody>
      </p:sp>
      <p:sp>
        <p:nvSpPr>
          <p:cNvPr id="28966" name="Text Box 91"/>
          <p:cNvSpPr txBox="1">
            <a:spLocks noChangeArrowheads="1"/>
          </p:cNvSpPr>
          <p:nvPr/>
        </p:nvSpPr>
        <p:spPr bwMode="auto">
          <a:xfrm>
            <a:off x="5597525" y="4411663"/>
            <a:ext cx="9715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(ความจุคลอง</a:t>
            </a:r>
            <a:r>
              <a:rPr lang="en-US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= 100)</a:t>
            </a:r>
            <a:endParaRPr lang="th-TH" altLang="th-TH" sz="1000" b="1">
              <a:solidFill>
                <a:srgbClr val="FFFFFF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67" name="Text Box 92"/>
          <p:cNvSpPr txBox="1">
            <a:spLocks noChangeArrowheads="1"/>
          </p:cNvSpPr>
          <p:nvPr/>
        </p:nvSpPr>
        <p:spPr bwMode="auto">
          <a:xfrm>
            <a:off x="5570538" y="3944938"/>
            <a:ext cx="107156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(ความจุลำน้ำ</a:t>
            </a:r>
            <a:r>
              <a:rPr lang="en-US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= 150</a:t>
            </a:r>
            <a:r>
              <a:rPr lang="th-TH" altLang="th-TH" sz="10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)</a:t>
            </a:r>
          </a:p>
        </p:txBody>
      </p:sp>
      <p:sp>
        <p:nvSpPr>
          <p:cNvPr id="28968" name="Rectangle 60"/>
          <p:cNvSpPr>
            <a:spLocks noChangeArrowheads="1"/>
          </p:cNvSpPr>
          <p:nvPr/>
        </p:nvSpPr>
        <p:spPr bwMode="auto">
          <a:xfrm rot="-5400000">
            <a:off x="4737894" y="3109119"/>
            <a:ext cx="2428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ความจุคลอง 65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8969" name="Rectangle 60"/>
          <p:cNvSpPr>
            <a:spLocks noChangeArrowheads="1"/>
          </p:cNvSpPr>
          <p:nvPr/>
        </p:nvSpPr>
        <p:spPr bwMode="auto">
          <a:xfrm rot="-5400000">
            <a:off x="837407" y="2377281"/>
            <a:ext cx="171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ความจุคลอง  35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8970" name="Rectangle 60"/>
          <p:cNvSpPr>
            <a:spLocks noChangeArrowheads="1"/>
          </p:cNvSpPr>
          <p:nvPr/>
        </p:nvSpPr>
        <p:spPr bwMode="auto">
          <a:xfrm rot="-5400000">
            <a:off x="1694657" y="3520281"/>
            <a:ext cx="171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ความจุลำน้ำ  200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8971" name="Text Box 92"/>
          <p:cNvSpPr txBox="1">
            <a:spLocks noChangeArrowheads="1"/>
          </p:cNvSpPr>
          <p:nvPr/>
        </p:nvSpPr>
        <p:spPr bwMode="auto">
          <a:xfrm>
            <a:off x="3429000" y="4500563"/>
            <a:ext cx="12239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  (ความจุคลอง</a:t>
            </a:r>
            <a:r>
              <a:rPr lang="en-US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800 ม.</a:t>
            </a:r>
            <a:r>
              <a:rPr lang="en-US" altLang="th-TH" sz="900" b="1" baseline="300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8972" name="Text Box 92"/>
          <p:cNvSpPr txBox="1">
            <a:spLocks noChangeArrowheads="1"/>
          </p:cNvSpPr>
          <p:nvPr/>
        </p:nvSpPr>
        <p:spPr bwMode="auto">
          <a:xfrm>
            <a:off x="3500438" y="5214938"/>
            <a:ext cx="1223962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  (ความจุคลอง 400 ม.</a:t>
            </a:r>
            <a:r>
              <a:rPr lang="en-US" altLang="th-TH" sz="900" b="1" baseline="300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3 </a:t>
            </a: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8973" name="Text Box 92"/>
          <p:cNvSpPr txBox="1">
            <a:spLocks noChangeArrowheads="1"/>
          </p:cNvSpPr>
          <p:nvPr/>
        </p:nvSpPr>
        <p:spPr bwMode="auto">
          <a:xfrm>
            <a:off x="5922963" y="5637213"/>
            <a:ext cx="1223962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  (ความจุลำน้ำ 700 ม.</a:t>
            </a:r>
            <a:r>
              <a:rPr lang="en-US" altLang="th-TH" sz="900" b="1" baseline="300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8974" name="Text Box 92"/>
          <p:cNvSpPr txBox="1">
            <a:spLocks noChangeArrowheads="1"/>
          </p:cNvSpPr>
          <p:nvPr/>
        </p:nvSpPr>
        <p:spPr bwMode="auto">
          <a:xfrm>
            <a:off x="4954588" y="5637213"/>
            <a:ext cx="1260475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  (ความจุลำน้ำ 1,400 ม.</a:t>
            </a:r>
            <a:r>
              <a:rPr lang="en-US" altLang="th-TH" sz="900" b="1" baseline="300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altLang="th-TH" sz="9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8975" name="Rectangle 60"/>
          <p:cNvSpPr>
            <a:spLocks noChangeArrowheads="1"/>
          </p:cNvSpPr>
          <p:nvPr/>
        </p:nvSpPr>
        <p:spPr bwMode="auto">
          <a:xfrm rot="-5400000">
            <a:off x="5766594" y="2591594"/>
            <a:ext cx="24288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ความจุคลอง 210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8976" name="Text Box 92"/>
          <p:cNvSpPr txBox="1">
            <a:spLocks noChangeArrowheads="1"/>
          </p:cNvSpPr>
          <p:nvPr/>
        </p:nvSpPr>
        <p:spPr bwMode="auto">
          <a:xfrm>
            <a:off x="5441950" y="5938838"/>
            <a:ext cx="14176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36" tIns="41064" rIns="82136" bIns="4106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   (ความจุลำน้ำ</a:t>
            </a:r>
            <a:r>
              <a:rPr lang="en-US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3,500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/วิ)</a:t>
            </a:r>
          </a:p>
        </p:txBody>
      </p:sp>
      <p:sp>
        <p:nvSpPr>
          <p:cNvPr id="28977" name="Rectangle 60"/>
          <p:cNvSpPr>
            <a:spLocks noChangeArrowheads="1"/>
          </p:cNvSpPr>
          <p:nvPr/>
        </p:nvSpPr>
        <p:spPr bwMode="auto">
          <a:xfrm rot="-5400000">
            <a:off x="5974557" y="4498181"/>
            <a:ext cx="1187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ความจุลำน้ำ 200 ม.</a:t>
            </a:r>
            <a:r>
              <a:rPr lang="en-US" altLang="th-TH" sz="1000" b="1" baseline="30000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3 </a:t>
            </a:r>
            <a:r>
              <a:rPr lang="th-TH" altLang="th-TH" sz="1000" b="1">
                <a:solidFill>
                  <a:srgbClr val="000000"/>
                </a:solidFill>
                <a:latin typeface="Cordia New" pitchFamily="34" charset="-34"/>
                <a:ea typeface="Arial Unicode MS" pitchFamily="34" charset="-128"/>
                <a:cs typeface="Cordia New" pitchFamily="34" charset="-34"/>
              </a:rPr>
              <a:t>/วิ</a:t>
            </a:r>
          </a:p>
        </p:txBody>
      </p:sp>
      <p:sp>
        <p:nvSpPr>
          <p:cNvPr id="20787" name="TextBox 27"/>
          <p:cNvSpPr txBox="1">
            <a:spLocks noChangeArrowheads="1"/>
          </p:cNvSpPr>
          <p:nvPr/>
        </p:nvSpPr>
        <p:spPr bwMode="auto">
          <a:xfrm flipH="1">
            <a:off x="4071938" y="5991225"/>
            <a:ext cx="1714500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859" tIns="41427" rIns="82859" bIns="41427">
            <a:spAutoFit/>
          </a:bodyPr>
          <a:lstStyle/>
          <a:p>
            <a:pPr algn="ctr" defTabSz="836613">
              <a:spcBef>
                <a:spcPct val="50000"/>
              </a:spcBef>
              <a:defRPr/>
            </a:pPr>
            <a:r>
              <a:rPr lang="th-TH" sz="115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เฉลี่ยวันนี้ 89 </a:t>
            </a:r>
            <a:r>
              <a:rPr lang="th-TH" sz="1150" b="1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เมื่อวาน 88</a:t>
            </a:r>
          </a:p>
        </p:txBody>
      </p:sp>
      <p:sp>
        <p:nvSpPr>
          <p:cNvPr id="28979" name="Text Box 94"/>
          <p:cNvSpPr txBox="1">
            <a:spLocks noChangeArrowheads="1"/>
          </p:cNvSpPr>
          <p:nvPr/>
        </p:nvSpPr>
        <p:spPr bwMode="auto">
          <a:xfrm>
            <a:off x="1550988" y="417513"/>
            <a:ext cx="304641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50000"/>
              </a:spcBef>
            </a:pP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       การใช้น้ำเหนือเขื่อนเจ้าพระยา  7 ม.</a:t>
            </a:r>
            <a:r>
              <a:rPr lang="th-TH" altLang="th-TH" sz="1200" b="1" baseline="3000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3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/วิ</a:t>
            </a:r>
          </a:p>
        </p:txBody>
      </p:sp>
      <p:sp>
        <p:nvSpPr>
          <p:cNvPr id="28980" name="TextBox 68"/>
          <p:cNvSpPr txBox="1">
            <a:spLocks noChangeArrowheads="1"/>
          </p:cNvSpPr>
          <p:nvPr/>
        </p:nvSpPr>
        <p:spPr bwMode="auto">
          <a:xfrm>
            <a:off x="4325938" y="6237288"/>
            <a:ext cx="64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  </a:t>
            </a:r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ปิด</a:t>
            </a:r>
          </a:p>
        </p:txBody>
      </p:sp>
      <p:sp>
        <p:nvSpPr>
          <p:cNvPr id="28981" name="AutoShape 34" descr="10%"/>
          <p:cNvSpPr>
            <a:spLocks noChangeArrowheads="1"/>
          </p:cNvSpPr>
          <p:nvPr/>
        </p:nvSpPr>
        <p:spPr bwMode="auto">
          <a:xfrm>
            <a:off x="7002463" y="1962150"/>
            <a:ext cx="3048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982" name="TextBox 68"/>
          <p:cNvSpPr txBox="1">
            <a:spLocks noChangeArrowheads="1"/>
          </p:cNvSpPr>
          <p:nvPr/>
        </p:nvSpPr>
        <p:spPr bwMode="auto">
          <a:xfrm>
            <a:off x="6643688" y="2000250"/>
            <a:ext cx="73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       23</a:t>
            </a:r>
            <a:endParaRPr lang="th-TH" altLang="th-TH" sz="1400" b="1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83" name="TextBox 58"/>
          <p:cNvSpPr txBox="1">
            <a:spLocks noChangeArrowheads="1"/>
          </p:cNvSpPr>
          <p:nvPr/>
        </p:nvSpPr>
        <p:spPr bwMode="auto">
          <a:xfrm>
            <a:off x="7251700" y="1900238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ปตร.ช่องแค</a:t>
            </a:r>
          </a:p>
        </p:txBody>
      </p:sp>
      <p:sp>
        <p:nvSpPr>
          <p:cNvPr id="28984" name="AutoShape 34" descr="10%"/>
          <p:cNvSpPr>
            <a:spLocks noChangeArrowheads="1"/>
          </p:cNvSpPr>
          <p:nvPr/>
        </p:nvSpPr>
        <p:spPr bwMode="auto">
          <a:xfrm>
            <a:off x="7029450" y="2970213"/>
            <a:ext cx="3048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985" name="TextBox 68"/>
          <p:cNvSpPr txBox="1">
            <a:spLocks noChangeArrowheads="1"/>
          </p:cNvSpPr>
          <p:nvPr/>
        </p:nvSpPr>
        <p:spPr bwMode="auto">
          <a:xfrm>
            <a:off x="6651625" y="3024188"/>
            <a:ext cx="73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       21</a:t>
            </a:r>
            <a:endParaRPr lang="th-TH" altLang="th-TH" sz="1400" b="1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86" name="TextBox 68"/>
          <p:cNvSpPr txBox="1">
            <a:spLocks noChangeArrowheads="1"/>
          </p:cNvSpPr>
          <p:nvPr/>
        </p:nvSpPr>
        <p:spPr bwMode="auto">
          <a:xfrm>
            <a:off x="6651625" y="4692650"/>
            <a:ext cx="73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400" b="1">
                <a:solidFill>
                  <a:srgbClr val="FFFF00"/>
                </a:solidFill>
                <a:latin typeface="Cordia New" pitchFamily="34" charset="-34"/>
                <a:cs typeface="Cordia New" pitchFamily="34" charset="-34"/>
              </a:rPr>
              <a:t>          23</a:t>
            </a:r>
            <a:endParaRPr lang="th-TH" altLang="th-TH" sz="1400" b="1">
              <a:solidFill>
                <a:srgbClr val="FFFF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8987" name="AutoShape 34" descr="10%"/>
          <p:cNvSpPr>
            <a:spLocks noChangeArrowheads="1"/>
          </p:cNvSpPr>
          <p:nvPr/>
        </p:nvSpPr>
        <p:spPr bwMode="auto">
          <a:xfrm>
            <a:off x="7032625" y="4630738"/>
            <a:ext cx="304800" cy="85725"/>
          </a:xfrm>
          <a:prstGeom prst="cube">
            <a:avLst>
              <a:gd name="adj" fmla="val 25000"/>
            </a:avLst>
          </a:prstGeom>
          <a:pattFill prst="pct10">
            <a:fgClr>
              <a:srgbClr val="000000"/>
            </a:fgClr>
            <a:bgClr>
              <a:srgbClr val="FFFFFF"/>
            </a:bgClr>
          </a:patt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</a:endParaRPr>
          </a:p>
        </p:txBody>
      </p:sp>
      <p:sp>
        <p:nvSpPr>
          <p:cNvPr id="28988" name="TextBox 58"/>
          <p:cNvSpPr txBox="1">
            <a:spLocks noChangeArrowheads="1"/>
          </p:cNvSpPr>
          <p:nvPr/>
        </p:nvSpPr>
        <p:spPr bwMode="auto">
          <a:xfrm>
            <a:off x="7273925" y="290195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ปตร.โคกกระเทียม</a:t>
            </a:r>
          </a:p>
        </p:txBody>
      </p:sp>
      <p:sp>
        <p:nvSpPr>
          <p:cNvPr id="28989" name="TextBox 58"/>
          <p:cNvSpPr txBox="1">
            <a:spLocks noChangeArrowheads="1"/>
          </p:cNvSpPr>
          <p:nvPr/>
        </p:nvSpPr>
        <p:spPr bwMode="auto">
          <a:xfrm>
            <a:off x="7258050" y="456565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ปตร.เริงราง</a:t>
            </a:r>
          </a:p>
        </p:txBody>
      </p:sp>
      <p:sp>
        <p:nvSpPr>
          <p:cNvPr id="305" name="Line 116"/>
          <p:cNvSpPr>
            <a:spLocks noChangeShapeType="1"/>
          </p:cNvSpPr>
          <p:nvPr/>
        </p:nvSpPr>
        <p:spPr bwMode="auto">
          <a:xfrm flipH="1">
            <a:off x="7194550" y="2286000"/>
            <a:ext cx="0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06" name="Line 116"/>
          <p:cNvSpPr>
            <a:spLocks noChangeShapeType="1"/>
          </p:cNvSpPr>
          <p:nvPr/>
        </p:nvSpPr>
        <p:spPr bwMode="auto">
          <a:xfrm flipH="1">
            <a:off x="7194550" y="3632200"/>
            <a:ext cx="0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cxnSp>
        <p:nvCxnSpPr>
          <p:cNvPr id="301" name="ลูกศรเชื่อมต่อแบบตรง 300"/>
          <p:cNvCxnSpPr/>
          <p:nvPr/>
        </p:nvCxnSpPr>
        <p:spPr>
          <a:xfrm>
            <a:off x="2643188" y="642938"/>
            <a:ext cx="200025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8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1.85185E-6 L 2.77778E-7 0.13635 " pathEditMode="relative" ptsTypes="AA">
                                      <p:cBhvr>
                                        <p:cTn id="10" dur="2000" fill="hold"/>
                                        <p:tgtEl>
                                          <p:spTgt spid="7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139 L 0.12934 -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1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1.85185E-6 L -0.08663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1181 0.00046 L 0.00156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681 -0.0037 L -0.17569 -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278 L 0.08906 0.00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21 -0.0581 L -0.00121 0.099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68 -0.00023 L -0.10504 -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0.00023 L -0.07899 0.0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1759 L -0.00052 0.139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4 0.00023 L 0.01667 -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0.06829 L 0.00157 0.043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854 -0.00023 L -0.00087 -2.96296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1759 L -0.00052 0.139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0" presetClass="path" presetSubtype="0" repeatCount="indefinite" ac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3.7037E-6 L 2.77778E-7 0.178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0799 0 " pathEditMode="relative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56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0799 0 " pathEditMode="relative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59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16 0 " pathEditMode="relative" ptsTypes="AA">
                                      <p:cBhvr>
                                        <p:cTn id="60" dur="2000" fill="hold"/>
                                        <p:tgtEl>
                                          <p:spTgt spid="7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62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316 0 " pathEditMode="relative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08 -0.00625 L 0.00208 0.03588 " pathEditMode="relative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6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7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7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7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22222E-6 L 0.06302 2.22222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75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3.7037E-6 L 2.77778E-7 0.1784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78" presetID="0" presetClass="path" presetSubtype="0" repeatCount="indefinite" ac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514 -0.08634 L -3.33333E-6 -1.11111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81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2.22222E-6 L 0.06563 0.00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84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2.22222E-6 L 0.06563 0.000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87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21 -0.0581 L -0.00121 0.0993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90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21 -0.0581 L -0.00121 0.0993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8" grpId="0" animBg="1"/>
      <p:bldP spid="7288" grpId="0" animBg="1"/>
      <p:bldP spid="14" grpId="0" animBg="1"/>
      <p:bldP spid="7255" grpId="0" animBg="1"/>
      <p:bldP spid="19" grpId="0" animBg="1"/>
      <p:bldP spid="22" grpId="0" animBg="1"/>
      <p:bldP spid="26" grpId="0" animBg="1"/>
      <p:bldP spid="28" grpId="0" animBg="1"/>
      <p:bldP spid="260" grpId="0" animBg="1"/>
      <p:bldP spid="27" grpId="0" animBg="1"/>
      <p:bldP spid="23" grpId="0" animBg="1"/>
      <p:bldP spid="25" grpId="0" animBg="1"/>
      <p:bldP spid="290" grpId="0" animBg="1"/>
      <p:bldP spid="292" grpId="0" animBg="1"/>
      <p:bldP spid="293" grpId="0" animBg="1"/>
      <p:bldP spid="286" grpId="0" animBg="1"/>
      <p:bldP spid="305" grpId="0" animBg="1"/>
      <p:bldP spid="30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1" name="Rectangle 29"/>
          <p:cNvSpPr>
            <a:spLocks noChangeArrowheads="1"/>
          </p:cNvSpPr>
          <p:nvPr/>
        </p:nvSpPr>
        <p:spPr bwMode="auto">
          <a:xfrm>
            <a:off x="0" y="188913"/>
            <a:ext cx="914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defRPr/>
            </a:pPr>
            <a:r>
              <a:rPr lang="th-TH" b="1" spc="50" dirty="0">
                <a:ln w="11430"/>
                <a:solidFill>
                  <a:srgbClr val="024474"/>
                </a:solidFill>
                <a:latin typeface="Cordia New" pitchFamily="34" charset="-34"/>
                <a:cs typeface="IrisUPC" pitchFamily="34" charset="-34"/>
              </a:rPr>
              <a:t>แผน/ผลการส่งเครื่องสูบน้ำเคลื่อนที่และรถยนต์บรรทุกน้ำ</a:t>
            </a:r>
          </a:p>
          <a:p>
            <a:pPr algn="ctr" latinLnBrk="1">
              <a:defRPr/>
            </a:pPr>
            <a:r>
              <a:rPr lang="th-TH" b="1" spc="50" dirty="0">
                <a:ln w="11430"/>
                <a:solidFill>
                  <a:srgbClr val="024474"/>
                </a:solidFill>
                <a:latin typeface="Cordia New" pitchFamily="34" charset="-34"/>
                <a:cs typeface="IrisUPC" pitchFamily="34" charset="-34"/>
              </a:rPr>
              <a:t>เพื่อช่วยเหลือ พื้นที่นาปี นาปรัง อุปโภค บริโภค และอุทกภัย</a:t>
            </a:r>
            <a:endParaRPr lang="th-TH" b="1" spc="50" dirty="0">
              <a:ln w="11430"/>
              <a:solidFill>
                <a:srgbClr val="024474"/>
              </a:solidFill>
              <a:latin typeface="Browallia New" pitchFamily="34" charset="-34"/>
              <a:cs typeface="IrisUPC" pitchFamily="34" charset="-34"/>
            </a:endParaRPr>
          </a:p>
        </p:txBody>
      </p:sp>
      <p:sp>
        <p:nvSpPr>
          <p:cNvPr id="745475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45476" name="Rectangle 31"/>
          <p:cNvSpPr>
            <a:spLocks noChangeArrowheads="1"/>
          </p:cNvSpPr>
          <p:nvPr/>
        </p:nvSpPr>
        <p:spPr bwMode="auto">
          <a:xfrm>
            <a:off x="0" y="6286500"/>
            <a:ext cx="3071813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pic>
        <p:nvPicPr>
          <p:cNvPr id="7577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"/>
          <p:cNvGraphicFramePr>
            <a:graphicFrameLocks/>
          </p:cNvGraphicFramePr>
          <p:nvPr/>
        </p:nvGraphicFramePr>
        <p:xfrm>
          <a:off x="323528" y="3762375"/>
          <a:ext cx="3581400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698" name="Object 2"/>
          <p:cNvGraphicFramePr>
            <a:graphicFrameLocks/>
          </p:cNvGraphicFramePr>
          <p:nvPr/>
        </p:nvGraphicFramePr>
        <p:xfrm>
          <a:off x="22225" y="60325"/>
          <a:ext cx="8863013" cy="315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Worksheet" r:id="rId4" imgW="6295979" imgH="2114440" progId="Excel.Sheet.8">
                  <p:embed/>
                </p:oleObj>
              </mc:Choice>
              <mc:Fallback>
                <p:oleObj name="Worksheet" r:id="rId4" imgW="6295979" imgH="2114440" progId="Excel.Shee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" y="60325"/>
                        <a:ext cx="8863013" cy="315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AutoShape 110"/>
          <p:cNvSpPr>
            <a:spLocks/>
          </p:cNvSpPr>
          <p:nvPr/>
        </p:nvSpPr>
        <p:spPr bwMode="auto">
          <a:xfrm>
            <a:off x="152400" y="6267450"/>
            <a:ext cx="2228850" cy="546100"/>
          </a:xfrm>
          <a:prstGeom prst="borderCallout1">
            <a:avLst>
              <a:gd name="adj1" fmla="val -5097"/>
              <a:gd name="adj2" fmla="val 35616"/>
              <a:gd name="adj3" fmla="val -73199"/>
              <a:gd name="adj4" fmla="val 46227"/>
            </a:avLst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รักษาระบบนิเวศน์และอื่น ๆ </a:t>
            </a:r>
          </a:p>
          <a:p>
            <a:pPr eaLnBrk="1" hangingPunct="1"/>
            <a:r>
              <a:rPr lang="th-TH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  <a:r>
              <a:rPr lang="th-TH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,487 ล้าน ลบ.ม.(</a:t>
            </a:r>
            <a:r>
              <a:rPr lang="en-US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49%)</a:t>
            </a:r>
            <a:endParaRPr lang="th-TH" altLang="th-TH" sz="1400" b="1">
              <a:solidFill>
                <a:srgbClr val="FFFF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1" name="AutoShape 109"/>
          <p:cNvSpPr>
            <a:spLocks/>
          </p:cNvSpPr>
          <p:nvPr/>
        </p:nvSpPr>
        <p:spPr bwMode="auto">
          <a:xfrm>
            <a:off x="2643188" y="3714750"/>
            <a:ext cx="2011362" cy="546100"/>
          </a:xfrm>
          <a:prstGeom prst="borderCallout1">
            <a:avLst>
              <a:gd name="adj1" fmla="val 102620"/>
              <a:gd name="adj2" fmla="val 33884"/>
              <a:gd name="adj3" fmla="val 133963"/>
              <a:gd name="adj4" fmla="val 2371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อุปโภค-บริโภค </a:t>
            </a:r>
          </a:p>
          <a:p>
            <a:pPr algn="ctr" eaLnBrk="1" hangingPunct="1"/>
            <a:r>
              <a:rPr lang="th-TH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2,</a:t>
            </a:r>
            <a:r>
              <a:rPr lang="en-US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173</a:t>
            </a:r>
            <a:r>
              <a:rPr lang="th-TH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ล้าน ลบ.ม.(</a:t>
            </a:r>
            <a:r>
              <a:rPr lang="en-US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20%)</a:t>
            </a:r>
            <a:endParaRPr lang="th-TH" altLang="th-TH" sz="14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2" name="AutoShape 109"/>
          <p:cNvSpPr>
            <a:spLocks/>
          </p:cNvSpPr>
          <p:nvPr/>
        </p:nvSpPr>
        <p:spPr bwMode="auto">
          <a:xfrm>
            <a:off x="261938" y="3535363"/>
            <a:ext cx="2011362" cy="546100"/>
          </a:xfrm>
          <a:prstGeom prst="borderCallout1">
            <a:avLst>
              <a:gd name="adj1" fmla="val 98727"/>
              <a:gd name="adj2" fmla="val 78787"/>
              <a:gd name="adj3" fmla="val 141713"/>
              <a:gd name="adj4" fmla="val 92407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อุตสาหกรรม </a:t>
            </a:r>
          </a:p>
          <a:p>
            <a:pPr algn="ctr" eaLnBrk="1" hangingPunct="1"/>
            <a:r>
              <a:rPr lang="th-TH" altLang="th-TH" sz="14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196 ล้าน ลบ.ม.(</a:t>
            </a:r>
            <a:r>
              <a:rPr lang="en-US" altLang="th-TH" sz="14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2%)</a:t>
            </a:r>
            <a:endParaRPr lang="th-TH" altLang="th-TH" sz="1400" b="1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88" y="2879725"/>
            <a:ext cx="8358187" cy="2635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>
              <a:solidFill>
                <a:prstClr val="white"/>
              </a:solidFill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2000250" y="296863"/>
            <a:ext cx="32035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83608" tIns="41804" rIns="83608" bIns="4180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100" b="1" dirty="0" smtClean="0">
                <a:solidFill>
                  <a:srgbClr val="FF0000"/>
                </a:solidFill>
                <a:cs typeface="Cordia New"/>
              </a:rPr>
              <a:t>ข้อมูลปริมาณน้ำต้นทุน ณ 1 พ.ย.</a:t>
            </a: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2714625" y="3363913"/>
            <a:ext cx="194468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83608" tIns="41804" rIns="83608" bIns="4180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800" b="1" dirty="0" smtClean="0">
                <a:solidFill>
                  <a:srgbClr val="FF0000"/>
                </a:solidFill>
                <a:cs typeface="Cordia New"/>
              </a:rPr>
              <a:t>แผนการจัดสรรน้ำ</a:t>
            </a:r>
          </a:p>
        </p:txBody>
      </p:sp>
      <p:sp>
        <p:nvSpPr>
          <p:cNvPr id="29706" name="TextBox 13"/>
          <p:cNvSpPr txBox="1">
            <a:spLocks noChangeArrowheads="1"/>
          </p:cNvSpPr>
          <p:nvPr/>
        </p:nvSpPr>
        <p:spPr bwMode="auto">
          <a:xfrm>
            <a:off x="5908675" y="334963"/>
            <a:ext cx="2895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 b="1">
                <a:solidFill>
                  <a:srgbClr val="FF0000"/>
                </a:solidFill>
              </a:rPr>
              <a:t>ผลการจัดสรรน้ำ ณ วันที่  27  มกราคม 2559</a:t>
            </a:r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5008563" y="3155950"/>
            <a:ext cx="3798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แผนผลการเพาะปลูกพืชฤดูแล้งทั้งประเทศ ปี 2557/2558 (ล้านไร่)</a:t>
            </a:r>
          </a:p>
        </p:txBody>
      </p:sp>
      <p:sp>
        <p:nvSpPr>
          <p:cNvPr id="29708" name="Text Box 76"/>
          <p:cNvSpPr txBox="1">
            <a:spLocks noChangeArrowheads="1"/>
          </p:cNvSpPr>
          <p:nvPr/>
        </p:nvSpPr>
        <p:spPr bwMode="auto">
          <a:xfrm>
            <a:off x="0" y="4437063"/>
            <a:ext cx="2071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การเกษตร</a:t>
            </a:r>
          </a:p>
          <a:p>
            <a:pPr algn="ctr" eaLnBrk="1" hangingPunct="1"/>
            <a:r>
              <a:rPr lang="th-TH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3,</a:t>
            </a:r>
            <a:r>
              <a:rPr lang="en-US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264</a:t>
            </a:r>
            <a:r>
              <a:rPr lang="th-TH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ล้าน ลบ.ม.(</a:t>
            </a:r>
            <a:r>
              <a:rPr lang="en-US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29%)</a:t>
            </a:r>
            <a:endParaRPr lang="th-TH" altLang="th-TH" sz="1400" b="1">
              <a:solidFill>
                <a:srgbClr val="0000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9709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6"/>
          <a:stretch>
            <a:fillRect/>
          </a:stretch>
        </p:blipFill>
        <p:spPr bwMode="auto">
          <a:xfrm>
            <a:off x="4932363" y="3408363"/>
            <a:ext cx="3995737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TextBox 18"/>
          <p:cNvSpPr txBox="1">
            <a:spLocks noChangeArrowheads="1"/>
          </p:cNvSpPr>
          <p:nvPr/>
        </p:nvSpPr>
        <p:spPr bwMode="auto">
          <a:xfrm>
            <a:off x="8215313" y="2857500"/>
            <a:ext cx="520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solidFill>
                  <a:srgbClr val="000000"/>
                </a:solidFill>
                <a:latin typeface="Angsana New" pitchFamily="18" charset="-34"/>
              </a:rPr>
              <a:t>(</a:t>
            </a:r>
            <a:r>
              <a:rPr lang="en-US" altLang="th-TH" sz="1600">
                <a:solidFill>
                  <a:srgbClr val="000000"/>
                </a:solidFill>
                <a:latin typeface="Angsana New" pitchFamily="18" charset="-34"/>
              </a:rPr>
              <a:t>32%</a:t>
            </a:r>
            <a:r>
              <a:rPr lang="th-TH" altLang="th-TH" sz="1600">
                <a:solidFill>
                  <a:srgbClr val="000000"/>
                </a:solidFill>
                <a:latin typeface="Angsana New" pitchFamily="18" charset="-34"/>
              </a:rPr>
              <a:t>)</a:t>
            </a:r>
          </a:p>
        </p:txBody>
      </p:sp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4708525"/>
            <a:ext cx="50609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3"/>
          <p:cNvGraphicFramePr>
            <a:graphicFrameLocks/>
          </p:cNvGraphicFramePr>
          <p:nvPr/>
        </p:nvGraphicFramePr>
        <p:xfrm>
          <a:off x="170668" y="3763492"/>
          <a:ext cx="3752850" cy="3105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722" name="Object 2"/>
          <p:cNvGraphicFramePr>
            <a:graphicFrameLocks/>
          </p:cNvGraphicFramePr>
          <p:nvPr/>
        </p:nvGraphicFramePr>
        <p:xfrm>
          <a:off x="0" y="63500"/>
          <a:ext cx="9132888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Worksheet" r:id="rId4" imgW="7572236" imgH="2019153" progId="Excel.Sheet.8">
                  <p:embed/>
                </p:oleObj>
              </mc:Choice>
              <mc:Fallback>
                <p:oleObj name="Worksheet" r:id="rId4" imgW="7572236" imgH="2019153" progId="Excel.Shee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500"/>
                        <a:ext cx="9132888" cy="293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368300" y="2693988"/>
            <a:ext cx="8656638" cy="2127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 dirty="0">
              <a:solidFill>
                <a:prstClr val="white"/>
              </a:solidFill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1428750" y="357188"/>
            <a:ext cx="32035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83608" tIns="41804" rIns="83608" bIns="4180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200" b="1" dirty="0" smtClean="0">
                <a:solidFill>
                  <a:srgbClr val="FF0000"/>
                </a:solidFill>
                <a:cs typeface="Cordia New"/>
              </a:rPr>
              <a:t>ข้อมูลปริมาณน้ำต้นทุน ณ 1 พ.ย.</a:t>
            </a:r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2928938" y="3429000"/>
            <a:ext cx="14287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83608" tIns="41804" rIns="83608" bIns="4180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800" b="1" dirty="0" smtClean="0">
                <a:solidFill>
                  <a:srgbClr val="FF0000"/>
                </a:solidFill>
                <a:cs typeface="Cordia New"/>
              </a:rPr>
              <a:t>แผนการจัดสรรน้ำ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8316913" y="3452813"/>
            <a:ext cx="358775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30728" name="AutoShape 110"/>
          <p:cNvSpPr>
            <a:spLocks/>
          </p:cNvSpPr>
          <p:nvPr/>
        </p:nvSpPr>
        <p:spPr bwMode="auto">
          <a:xfrm>
            <a:off x="214313" y="6240463"/>
            <a:ext cx="2228850" cy="546100"/>
          </a:xfrm>
          <a:prstGeom prst="borderCallout1">
            <a:avLst>
              <a:gd name="adj1" fmla="val 1426"/>
              <a:gd name="adj2" fmla="val 20694"/>
              <a:gd name="adj3" fmla="val -52528"/>
              <a:gd name="adj4" fmla="val 26495"/>
            </a:avLst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รักษาระบบนิเวศน์และอื่น ๆ </a:t>
            </a:r>
          </a:p>
          <a:p>
            <a:pPr eaLnBrk="1" hangingPunct="1"/>
            <a:r>
              <a:rPr lang="th-TH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</a:t>
            </a:r>
            <a:r>
              <a:rPr lang="en-US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th-TH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385 ล้าน ลบ.ม.(</a:t>
            </a:r>
            <a:r>
              <a:rPr lang="en-US" altLang="th-TH" sz="1400" b="1">
                <a:solidFill>
                  <a:srgbClr val="FFFF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47%)</a:t>
            </a:r>
            <a:endParaRPr lang="th-TH" altLang="th-TH" sz="1400" b="1">
              <a:solidFill>
                <a:srgbClr val="FFFF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9" name="AutoShape 109"/>
          <p:cNvSpPr>
            <a:spLocks/>
          </p:cNvSpPr>
          <p:nvPr/>
        </p:nvSpPr>
        <p:spPr bwMode="auto">
          <a:xfrm>
            <a:off x="2428875" y="3786188"/>
            <a:ext cx="2011363" cy="546100"/>
          </a:xfrm>
          <a:prstGeom prst="borderCallout1">
            <a:avLst>
              <a:gd name="adj1" fmla="val 98273"/>
              <a:gd name="adj2" fmla="val 44380"/>
              <a:gd name="adj3" fmla="val 133278"/>
              <a:gd name="adj4" fmla="val 40838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อุปโภค-บริโภค </a:t>
            </a:r>
          </a:p>
          <a:p>
            <a:pPr algn="ctr" eaLnBrk="1" hangingPunct="1"/>
            <a:r>
              <a:rPr lang="th-TH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,100</a:t>
            </a:r>
            <a:r>
              <a:rPr lang="th-TH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ล้าน ลบ.ม.(</a:t>
            </a:r>
            <a:r>
              <a:rPr lang="en-US" altLang="th-TH" sz="14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38%)</a:t>
            </a:r>
            <a:endParaRPr lang="th-TH" altLang="th-TH" sz="14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0" name="AutoShape 109"/>
          <p:cNvSpPr>
            <a:spLocks/>
          </p:cNvSpPr>
          <p:nvPr/>
        </p:nvSpPr>
        <p:spPr bwMode="auto">
          <a:xfrm>
            <a:off x="285750" y="3454400"/>
            <a:ext cx="2011363" cy="546100"/>
          </a:xfrm>
          <a:prstGeom prst="borderCallout1">
            <a:avLst>
              <a:gd name="adj1" fmla="val 103667"/>
              <a:gd name="adj2" fmla="val 85509"/>
              <a:gd name="adj3" fmla="val 157162"/>
              <a:gd name="adj4" fmla="val 87032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อุตสาหกรรม </a:t>
            </a:r>
          </a:p>
          <a:p>
            <a:pPr algn="ctr" eaLnBrk="1" hangingPunct="1"/>
            <a:r>
              <a:rPr lang="th-TH" altLang="th-TH" sz="14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15 ล้าน ลบ.ม.(</a:t>
            </a:r>
            <a:r>
              <a:rPr lang="en-US" altLang="th-TH" sz="1400" b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1%)</a:t>
            </a:r>
            <a:endParaRPr lang="th-TH" altLang="th-TH" sz="1400" b="1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1" name="Text Box 76"/>
          <p:cNvSpPr txBox="1">
            <a:spLocks noChangeArrowheads="1"/>
          </p:cNvSpPr>
          <p:nvPr/>
        </p:nvSpPr>
        <p:spPr bwMode="auto">
          <a:xfrm>
            <a:off x="-9525" y="4071938"/>
            <a:ext cx="2071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การเกษตร</a:t>
            </a:r>
          </a:p>
          <a:p>
            <a:pPr algn="ctr" eaLnBrk="1" hangingPunct="1"/>
            <a:r>
              <a:rPr lang="th-TH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400 ล้าน ลบ.ม.(</a:t>
            </a:r>
            <a:r>
              <a:rPr lang="en-US" altLang="th-TH" sz="1400" b="1">
                <a:solidFill>
                  <a:srgbClr val="00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14%)</a:t>
            </a:r>
            <a:endParaRPr lang="th-TH" altLang="th-TH" sz="1400" b="1">
              <a:solidFill>
                <a:srgbClr val="0000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32" name="TextBox 23"/>
          <p:cNvSpPr txBox="1">
            <a:spLocks noChangeArrowheads="1"/>
          </p:cNvSpPr>
          <p:nvPr/>
        </p:nvSpPr>
        <p:spPr bwMode="auto">
          <a:xfrm>
            <a:off x="5241925" y="3122613"/>
            <a:ext cx="3651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>
                <a:solidFill>
                  <a:srgbClr val="000000"/>
                </a:solidFill>
                <a:latin typeface="Calibri" pitchFamily="34" charset="0"/>
                <a:cs typeface="Cordia New" pitchFamily="34" charset="-34"/>
              </a:rPr>
              <a:t>แผนผลการเพาะปลูกพืชฤดูแล้ง ลุ่มน้ำเจ้าพระยา ปี 2557/2558 (ล้านไร่)</a:t>
            </a:r>
          </a:p>
        </p:txBody>
      </p:sp>
      <p:sp>
        <p:nvSpPr>
          <p:cNvPr id="30733" name="TextBox 13"/>
          <p:cNvSpPr txBox="1">
            <a:spLocks noChangeArrowheads="1"/>
          </p:cNvSpPr>
          <p:nvPr/>
        </p:nvSpPr>
        <p:spPr bwMode="auto">
          <a:xfrm>
            <a:off x="6670675" y="357188"/>
            <a:ext cx="2473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 b="1">
                <a:solidFill>
                  <a:srgbClr val="FF0000"/>
                </a:solidFill>
              </a:rPr>
              <a:t>ผลการจัดสรรน้ำ ณ วันที่ 27 มกราคม 2559</a:t>
            </a:r>
          </a:p>
        </p:txBody>
      </p:sp>
      <p:pic>
        <p:nvPicPr>
          <p:cNvPr id="30734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/>
          <a:stretch>
            <a:fillRect/>
          </a:stretch>
        </p:blipFill>
        <p:spPr bwMode="auto">
          <a:xfrm>
            <a:off x="4740275" y="3357563"/>
            <a:ext cx="429577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TextBox 18"/>
          <p:cNvSpPr txBox="1">
            <a:spLocks noChangeArrowheads="1"/>
          </p:cNvSpPr>
          <p:nvPr/>
        </p:nvSpPr>
        <p:spPr bwMode="auto">
          <a:xfrm>
            <a:off x="8615363" y="2671763"/>
            <a:ext cx="481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400">
                <a:solidFill>
                  <a:srgbClr val="000000"/>
                </a:solidFill>
                <a:latin typeface="Angsana New" pitchFamily="18" charset="-34"/>
              </a:rPr>
              <a:t>(</a:t>
            </a:r>
            <a:r>
              <a:rPr lang="en-US" altLang="th-TH" sz="1400">
                <a:solidFill>
                  <a:srgbClr val="000000"/>
                </a:solidFill>
                <a:latin typeface="Angsana New" pitchFamily="18" charset="-34"/>
              </a:rPr>
              <a:t>48%</a:t>
            </a:r>
            <a:r>
              <a:rPr lang="th-TH" altLang="th-TH" sz="1400">
                <a:solidFill>
                  <a:srgbClr val="000000"/>
                </a:solidFill>
                <a:latin typeface="Angsana New" pitchFamily="18" charset="-34"/>
              </a:rPr>
              <a:t>)</a:t>
            </a:r>
          </a:p>
        </p:txBody>
      </p:sp>
      <p:sp>
        <p:nvSpPr>
          <p:cNvPr id="30736" name="TextBox 18"/>
          <p:cNvSpPr txBox="1">
            <a:spLocks noChangeArrowheads="1"/>
          </p:cNvSpPr>
          <p:nvPr/>
        </p:nvSpPr>
        <p:spPr bwMode="auto">
          <a:xfrm>
            <a:off x="155575" y="2982913"/>
            <a:ext cx="5656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600">
                <a:solidFill>
                  <a:srgbClr val="FF0000"/>
                </a:solidFill>
                <a:latin typeface="Angsana New" pitchFamily="18" charset="-34"/>
              </a:rPr>
              <a:t>หมายเหตุ</a:t>
            </a:r>
            <a:r>
              <a:rPr lang="en-US" altLang="th-TH" sz="1600">
                <a:solidFill>
                  <a:srgbClr val="FF0000"/>
                </a:solidFill>
                <a:latin typeface="Angsana New" pitchFamily="18" charset="-34"/>
              </a:rPr>
              <a:t>: </a:t>
            </a:r>
            <a:r>
              <a:rPr lang="th-TH" altLang="th-TH" sz="1600">
                <a:solidFill>
                  <a:srgbClr val="FF0000"/>
                </a:solidFill>
                <a:latin typeface="Angsana New" pitchFamily="18" charset="-34"/>
              </a:rPr>
              <a:t>แผนการจัดสรรน้ำเขื่อนภูมิพล 800 เขื่อนสิริกิติ์ 1600 เขื่อนแควน้อยฯ200 เขื่อนป่าสักฯ 300</a:t>
            </a:r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4708525"/>
            <a:ext cx="50609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8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h-TH" b="1" dirty="0">
                <a:solidFill>
                  <a:prstClr val="black"/>
                </a:solidFill>
                <a:latin typeface="Arial Black" pitchFamily="34" charset="0"/>
              </a:rPr>
              <a:t>แผนผลการเพาะปลูกพืชในช่วงฤดูฝนปี 2558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390525" y="549275"/>
            <a:ext cx="8429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/>
            <a:r>
              <a:rPr lang="th-TH" altLang="th-TH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ข้อมูล ณ วันที่ </a:t>
            </a:r>
            <a:r>
              <a:rPr lang="en-US" altLang="th-TH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31 </a:t>
            </a:r>
            <a:r>
              <a:rPr lang="th-TH" altLang="th-TH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ตุลาคม 2558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258888" y="1019175"/>
          <a:ext cx="7064375" cy="226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แผ่นงาน" r:id="rId3" imgW="8077019" imgH="2590765" progId="Excel.Sheet.12">
                  <p:embed/>
                </p:oleObj>
              </mc:Choice>
              <mc:Fallback>
                <p:oleObj name="แผ่นงาน" r:id="rId3" imgW="8077019" imgH="2590765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019175"/>
                        <a:ext cx="7064375" cy="226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333750"/>
            <a:ext cx="9144000" cy="5238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h-TH" b="1" dirty="0">
                <a:solidFill>
                  <a:prstClr val="black"/>
                </a:solidFill>
                <a:latin typeface="Arial Black" pitchFamily="34" charset="0"/>
              </a:rPr>
              <a:t>แผนผลการเพาะปลูกพืชในช่วงฤดูแล้งปี 2558/2559</a:t>
            </a:r>
          </a:p>
        </p:txBody>
      </p:sp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565150" y="3870325"/>
            <a:ext cx="8039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000" b="1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ข้อมูล ณ วันที่ 20 มกราคม 2559</a:t>
            </a: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-9525" y="6513513"/>
            <a:ext cx="4281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หมายเหตุ</a:t>
            </a:r>
            <a:r>
              <a:rPr lang="en-US" altLang="th-TH" sz="18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18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พื้นที่เพาะปลูกจะสรุปและรายงานทุกวันพุธของสัปดาห์</a:t>
            </a:r>
          </a:p>
        </p:txBody>
      </p:sp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346575"/>
            <a:ext cx="7058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499" name="TextBox 7"/>
          <p:cNvSpPr txBox="1">
            <a:spLocks noChangeArrowheads="1"/>
          </p:cNvSpPr>
          <p:nvPr/>
        </p:nvSpPr>
        <p:spPr bwMode="auto">
          <a:xfrm>
            <a:off x="-9525" y="6453188"/>
            <a:ext cx="299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18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หมายเหตุ</a:t>
            </a:r>
            <a:r>
              <a:rPr lang="en-US" altLang="th-TH" sz="18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altLang="th-TH" sz="18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ข้อมูล ณ วันที่ 20 มกราคม 2559</a:t>
            </a: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857356" y="59727"/>
            <a:ext cx="5429288" cy="928694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th-TH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กราฟเปรียบเทียนผลการปลูกข้าวนาปรังรายสัปดาห์</a:t>
            </a:r>
          </a:p>
          <a:p>
            <a:pPr algn="ctr">
              <a:defRPr/>
            </a:pPr>
            <a:r>
              <a:rPr lang="th-TH" kern="0" dirty="0">
                <a:solidFill>
                  <a:sysClr val="window" lastClr="FFFFFF"/>
                </a:solidFill>
                <a:latin typeface="TH SarabunPSK" pitchFamily="34" charset="-34"/>
                <a:cs typeface="TH SarabunPSK" pitchFamily="34" charset="-34"/>
              </a:rPr>
              <a:t>ในเขตลุ่มน้ำเจ้าพระยา</a:t>
            </a:r>
          </a:p>
        </p:txBody>
      </p:sp>
      <p:pic>
        <p:nvPicPr>
          <p:cNvPr id="7465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41400"/>
            <a:ext cx="8856663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5735638" y="5465763"/>
            <a:ext cx="2928937" cy="1379537"/>
          </a:xfrm>
          <a:prstGeom prst="wedgeEllipseCallout">
            <a:avLst>
              <a:gd name="adj1" fmla="val 24486"/>
              <a:gd name="adj2" fmla="val -110826"/>
            </a:avLst>
          </a:prstGeom>
          <a:solidFill>
            <a:srgbClr val="92D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Char char="-"/>
              <a:defRPr/>
            </a:pP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เพิ่มขึ้นจากสัปดาห์ที่ 11 </a:t>
            </a:r>
            <a:r>
              <a:rPr lang="en-US" sz="18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20,025</a:t>
            </a:r>
            <a:r>
              <a:rPr lang="en-US" sz="18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ไร่</a:t>
            </a:r>
          </a:p>
          <a:p>
            <a:pPr algn="ctr">
              <a:buFontTx/>
              <a:buChar char="-"/>
              <a:defRPr/>
            </a:pP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น้อยกว่าปี 57/58  </a:t>
            </a:r>
            <a:endParaRPr lang="en-US" sz="1800" b="1" dirty="0">
              <a:solidFill>
                <a:srgbClr val="FF0000"/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1,132,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596  </a:t>
            </a: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ไร่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Title 2"/>
          <p:cNvSpPr>
            <a:spLocks noGrp="1"/>
          </p:cNvSpPr>
          <p:nvPr>
            <p:ph type="ctrTitle"/>
          </p:nvPr>
        </p:nvSpPr>
        <p:spPr>
          <a:xfrm>
            <a:off x="428625" y="2071688"/>
            <a:ext cx="7924800" cy="1470025"/>
          </a:xfrm>
        </p:spPr>
        <p:txBody>
          <a:bodyPr/>
          <a:lstStyle/>
          <a:p>
            <a:pPr algn="ctr"/>
            <a:r>
              <a:rPr lang="th-TH" altLang="th-TH" sz="12000" b="1" smtClean="0">
                <a:solidFill>
                  <a:srgbClr val="024474"/>
                </a:solidFill>
                <a:cs typeface="IrisUPC" pitchFamily="34" charset="-34"/>
              </a:rPr>
              <a:t>สถานีน้ำท่า</a:t>
            </a:r>
          </a:p>
        </p:txBody>
      </p:sp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0" y="6143625"/>
            <a:ext cx="3143250" cy="71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570" name="Group 409"/>
          <p:cNvGrpSpPr>
            <a:grpSpLocks/>
          </p:cNvGrpSpPr>
          <p:nvPr/>
        </p:nvGrpSpPr>
        <p:grpSpPr bwMode="auto">
          <a:xfrm>
            <a:off x="4464050" y="2784475"/>
            <a:ext cx="3219450" cy="1957388"/>
            <a:chOff x="2820" y="1752"/>
            <a:chExt cx="2022" cy="1260"/>
          </a:xfrm>
        </p:grpSpPr>
        <p:sp>
          <p:nvSpPr>
            <p:cNvPr id="2" name="Freeform 410"/>
            <p:cNvSpPr>
              <a:spLocks/>
            </p:cNvSpPr>
            <p:nvPr/>
          </p:nvSpPr>
          <p:spPr bwMode="auto">
            <a:xfrm>
              <a:off x="3600" y="1752"/>
              <a:ext cx="1242" cy="894"/>
            </a:xfrm>
            <a:custGeom>
              <a:avLst/>
              <a:gdLst>
                <a:gd name="T0" fmla="*/ 0 w 1242"/>
                <a:gd name="T1" fmla="*/ 0 h 894"/>
                <a:gd name="T2" fmla="*/ 66 w 1242"/>
                <a:gd name="T3" fmla="*/ 90 h 894"/>
                <a:gd name="T4" fmla="*/ 168 w 1242"/>
                <a:gd name="T5" fmla="*/ 96 h 894"/>
                <a:gd name="T6" fmla="*/ 216 w 1242"/>
                <a:gd name="T7" fmla="*/ 108 h 894"/>
                <a:gd name="T8" fmla="*/ 222 w 1242"/>
                <a:gd name="T9" fmla="*/ 132 h 894"/>
                <a:gd name="T10" fmla="*/ 246 w 1242"/>
                <a:gd name="T11" fmla="*/ 180 h 894"/>
                <a:gd name="T12" fmla="*/ 294 w 1242"/>
                <a:gd name="T13" fmla="*/ 378 h 894"/>
                <a:gd name="T14" fmla="*/ 360 w 1242"/>
                <a:gd name="T15" fmla="*/ 396 h 894"/>
                <a:gd name="T16" fmla="*/ 480 w 1242"/>
                <a:gd name="T17" fmla="*/ 546 h 894"/>
                <a:gd name="T18" fmla="*/ 522 w 1242"/>
                <a:gd name="T19" fmla="*/ 618 h 894"/>
                <a:gd name="T20" fmla="*/ 558 w 1242"/>
                <a:gd name="T21" fmla="*/ 630 h 894"/>
                <a:gd name="T22" fmla="*/ 612 w 1242"/>
                <a:gd name="T23" fmla="*/ 672 h 894"/>
                <a:gd name="T24" fmla="*/ 696 w 1242"/>
                <a:gd name="T25" fmla="*/ 810 h 894"/>
                <a:gd name="T26" fmla="*/ 750 w 1242"/>
                <a:gd name="T27" fmla="*/ 822 h 894"/>
                <a:gd name="T28" fmla="*/ 888 w 1242"/>
                <a:gd name="T29" fmla="*/ 894 h 894"/>
                <a:gd name="T30" fmla="*/ 966 w 1242"/>
                <a:gd name="T31" fmla="*/ 888 h 894"/>
                <a:gd name="T32" fmla="*/ 1062 w 1242"/>
                <a:gd name="T33" fmla="*/ 852 h 894"/>
                <a:gd name="T34" fmla="*/ 1098 w 1242"/>
                <a:gd name="T35" fmla="*/ 834 h 894"/>
                <a:gd name="T36" fmla="*/ 1116 w 1242"/>
                <a:gd name="T37" fmla="*/ 846 h 894"/>
                <a:gd name="T38" fmla="*/ 1176 w 1242"/>
                <a:gd name="T39" fmla="*/ 864 h 894"/>
                <a:gd name="T40" fmla="*/ 1242 w 1242"/>
                <a:gd name="T41" fmla="*/ 804 h 8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42"/>
                <a:gd name="T64" fmla="*/ 0 h 894"/>
                <a:gd name="T65" fmla="*/ 1242 w 1242"/>
                <a:gd name="T66" fmla="*/ 894 h 8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42" h="894">
                  <a:moveTo>
                    <a:pt x="0" y="0"/>
                  </a:moveTo>
                  <a:cubicBezTo>
                    <a:pt x="13" y="17"/>
                    <a:pt x="47" y="87"/>
                    <a:pt x="66" y="90"/>
                  </a:cubicBezTo>
                  <a:cubicBezTo>
                    <a:pt x="100" y="95"/>
                    <a:pt x="134" y="94"/>
                    <a:pt x="168" y="96"/>
                  </a:cubicBezTo>
                  <a:cubicBezTo>
                    <a:pt x="184" y="99"/>
                    <a:pt x="206" y="95"/>
                    <a:pt x="216" y="108"/>
                  </a:cubicBezTo>
                  <a:cubicBezTo>
                    <a:pt x="221" y="114"/>
                    <a:pt x="219" y="124"/>
                    <a:pt x="222" y="132"/>
                  </a:cubicBezTo>
                  <a:cubicBezTo>
                    <a:pt x="229" y="149"/>
                    <a:pt x="246" y="180"/>
                    <a:pt x="246" y="180"/>
                  </a:cubicBezTo>
                  <a:cubicBezTo>
                    <a:pt x="252" y="219"/>
                    <a:pt x="258" y="354"/>
                    <a:pt x="294" y="378"/>
                  </a:cubicBezTo>
                  <a:cubicBezTo>
                    <a:pt x="312" y="390"/>
                    <a:pt x="340" y="389"/>
                    <a:pt x="360" y="396"/>
                  </a:cubicBezTo>
                  <a:cubicBezTo>
                    <a:pt x="389" y="453"/>
                    <a:pt x="427" y="510"/>
                    <a:pt x="480" y="546"/>
                  </a:cubicBezTo>
                  <a:cubicBezTo>
                    <a:pt x="490" y="561"/>
                    <a:pt x="507" y="613"/>
                    <a:pt x="522" y="618"/>
                  </a:cubicBezTo>
                  <a:cubicBezTo>
                    <a:pt x="534" y="622"/>
                    <a:pt x="558" y="630"/>
                    <a:pt x="558" y="630"/>
                  </a:cubicBezTo>
                  <a:cubicBezTo>
                    <a:pt x="582" y="654"/>
                    <a:pt x="600" y="645"/>
                    <a:pt x="612" y="672"/>
                  </a:cubicBezTo>
                  <a:cubicBezTo>
                    <a:pt x="632" y="717"/>
                    <a:pt x="644" y="793"/>
                    <a:pt x="696" y="810"/>
                  </a:cubicBezTo>
                  <a:cubicBezTo>
                    <a:pt x="721" y="802"/>
                    <a:pt x="726" y="814"/>
                    <a:pt x="750" y="822"/>
                  </a:cubicBezTo>
                  <a:cubicBezTo>
                    <a:pt x="797" y="869"/>
                    <a:pt x="834" y="867"/>
                    <a:pt x="888" y="894"/>
                  </a:cubicBezTo>
                  <a:cubicBezTo>
                    <a:pt x="914" y="892"/>
                    <a:pt x="940" y="893"/>
                    <a:pt x="966" y="888"/>
                  </a:cubicBezTo>
                  <a:cubicBezTo>
                    <a:pt x="998" y="882"/>
                    <a:pt x="1030" y="860"/>
                    <a:pt x="1062" y="852"/>
                  </a:cubicBezTo>
                  <a:cubicBezTo>
                    <a:pt x="1068" y="848"/>
                    <a:pt x="1088" y="832"/>
                    <a:pt x="1098" y="834"/>
                  </a:cubicBezTo>
                  <a:cubicBezTo>
                    <a:pt x="1105" y="835"/>
                    <a:pt x="1109" y="843"/>
                    <a:pt x="1116" y="846"/>
                  </a:cubicBezTo>
                  <a:cubicBezTo>
                    <a:pt x="1135" y="854"/>
                    <a:pt x="1156" y="859"/>
                    <a:pt x="1176" y="864"/>
                  </a:cubicBezTo>
                  <a:cubicBezTo>
                    <a:pt x="1225" y="858"/>
                    <a:pt x="1242" y="859"/>
                    <a:pt x="1242" y="804"/>
                  </a:cubicBez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contourClr>
                <a:srgbClr val="FFFF00"/>
              </a:contourClr>
            </a:sp3d>
          </p:spPr>
          <p:txBody>
            <a:bodyPr lIns="82956" tIns="41474" rIns="82956" bIns="41474"/>
            <a:lstStyle/>
            <a:p>
              <a:pPr>
                <a:defRPr/>
              </a:pPr>
              <a:endParaRPr lang="th-TH">
                <a:solidFill>
                  <a:srgbClr val="000000"/>
                </a:solidFill>
                <a:latin typeface="Gulim"/>
                <a:ea typeface="Gulim" pitchFamily="34" charset="-127"/>
                <a:cs typeface="Angsana New"/>
              </a:endParaRPr>
            </a:p>
          </p:txBody>
        </p:sp>
        <p:sp>
          <p:nvSpPr>
            <p:cNvPr id="3" name="Freeform 411"/>
            <p:cNvSpPr>
              <a:spLocks/>
            </p:cNvSpPr>
            <p:nvPr/>
          </p:nvSpPr>
          <p:spPr bwMode="auto">
            <a:xfrm>
              <a:off x="2952" y="1854"/>
              <a:ext cx="1032" cy="354"/>
            </a:xfrm>
            <a:custGeom>
              <a:avLst/>
              <a:gdLst>
                <a:gd name="T0" fmla="*/ 0 w 1032"/>
                <a:gd name="T1" fmla="*/ 0 h 354"/>
                <a:gd name="T2" fmla="*/ 48 w 1032"/>
                <a:gd name="T3" fmla="*/ 66 h 354"/>
                <a:gd name="T4" fmla="*/ 102 w 1032"/>
                <a:gd name="T5" fmla="*/ 60 h 354"/>
                <a:gd name="T6" fmla="*/ 180 w 1032"/>
                <a:gd name="T7" fmla="*/ 12 h 354"/>
                <a:gd name="T8" fmla="*/ 270 w 1032"/>
                <a:gd name="T9" fmla="*/ 30 h 354"/>
                <a:gd name="T10" fmla="*/ 378 w 1032"/>
                <a:gd name="T11" fmla="*/ 66 h 354"/>
                <a:gd name="T12" fmla="*/ 402 w 1032"/>
                <a:gd name="T13" fmla="*/ 60 h 354"/>
                <a:gd name="T14" fmla="*/ 420 w 1032"/>
                <a:gd name="T15" fmla="*/ 48 h 354"/>
                <a:gd name="T16" fmla="*/ 456 w 1032"/>
                <a:gd name="T17" fmla="*/ 78 h 354"/>
                <a:gd name="T18" fmla="*/ 492 w 1032"/>
                <a:gd name="T19" fmla="*/ 96 h 354"/>
                <a:gd name="T20" fmla="*/ 516 w 1032"/>
                <a:gd name="T21" fmla="*/ 90 h 354"/>
                <a:gd name="T22" fmla="*/ 534 w 1032"/>
                <a:gd name="T23" fmla="*/ 108 h 354"/>
                <a:gd name="T24" fmla="*/ 588 w 1032"/>
                <a:gd name="T25" fmla="*/ 138 h 354"/>
                <a:gd name="T26" fmla="*/ 642 w 1032"/>
                <a:gd name="T27" fmla="*/ 234 h 354"/>
                <a:gd name="T28" fmla="*/ 654 w 1032"/>
                <a:gd name="T29" fmla="*/ 252 h 354"/>
                <a:gd name="T30" fmla="*/ 660 w 1032"/>
                <a:gd name="T31" fmla="*/ 282 h 354"/>
                <a:gd name="T32" fmla="*/ 714 w 1032"/>
                <a:gd name="T33" fmla="*/ 306 h 354"/>
                <a:gd name="T34" fmla="*/ 924 w 1032"/>
                <a:gd name="T35" fmla="*/ 354 h 354"/>
                <a:gd name="T36" fmla="*/ 1032 w 1032"/>
                <a:gd name="T37" fmla="*/ 336 h 3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2"/>
                <a:gd name="T58" fmla="*/ 0 h 354"/>
                <a:gd name="T59" fmla="*/ 1032 w 1032"/>
                <a:gd name="T60" fmla="*/ 354 h 3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2" h="354">
                  <a:moveTo>
                    <a:pt x="0" y="0"/>
                  </a:moveTo>
                  <a:cubicBezTo>
                    <a:pt x="17" y="25"/>
                    <a:pt x="20" y="57"/>
                    <a:pt x="48" y="66"/>
                  </a:cubicBezTo>
                  <a:cubicBezTo>
                    <a:pt x="66" y="64"/>
                    <a:pt x="85" y="65"/>
                    <a:pt x="102" y="60"/>
                  </a:cubicBezTo>
                  <a:cubicBezTo>
                    <a:pt x="130" y="52"/>
                    <a:pt x="151" y="22"/>
                    <a:pt x="180" y="12"/>
                  </a:cubicBezTo>
                  <a:cubicBezTo>
                    <a:pt x="214" y="16"/>
                    <a:pt x="238" y="22"/>
                    <a:pt x="270" y="30"/>
                  </a:cubicBezTo>
                  <a:cubicBezTo>
                    <a:pt x="319" y="5"/>
                    <a:pt x="334" y="44"/>
                    <a:pt x="378" y="66"/>
                  </a:cubicBezTo>
                  <a:cubicBezTo>
                    <a:pt x="386" y="64"/>
                    <a:pt x="394" y="63"/>
                    <a:pt x="402" y="60"/>
                  </a:cubicBezTo>
                  <a:cubicBezTo>
                    <a:pt x="409" y="57"/>
                    <a:pt x="413" y="48"/>
                    <a:pt x="420" y="48"/>
                  </a:cubicBezTo>
                  <a:cubicBezTo>
                    <a:pt x="430" y="48"/>
                    <a:pt x="451" y="75"/>
                    <a:pt x="456" y="78"/>
                  </a:cubicBezTo>
                  <a:cubicBezTo>
                    <a:pt x="467" y="85"/>
                    <a:pt x="481" y="89"/>
                    <a:pt x="492" y="96"/>
                  </a:cubicBezTo>
                  <a:cubicBezTo>
                    <a:pt x="500" y="94"/>
                    <a:pt x="508" y="88"/>
                    <a:pt x="516" y="90"/>
                  </a:cubicBezTo>
                  <a:cubicBezTo>
                    <a:pt x="524" y="92"/>
                    <a:pt x="527" y="103"/>
                    <a:pt x="534" y="108"/>
                  </a:cubicBezTo>
                  <a:cubicBezTo>
                    <a:pt x="565" y="132"/>
                    <a:pt x="561" y="129"/>
                    <a:pt x="588" y="138"/>
                  </a:cubicBezTo>
                  <a:cubicBezTo>
                    <a:pt x="596" y="179"/>
                    <a:pt x="597" y="219"/>
                    <a:pt x="642" y="234"/>
                  </a:cubicBezTo>
                  <a:cubicBezTo>
                    <a:pt x="646" y="240"/>
                    <a:pt x="651" y="245"/>
                    <a:pt x="654" y="252"/>
                  </a:cubicBezTo>
                  <a:cubicBezTo>
                    <a:pt x="658" y="262"/>
                    <a:pt x="655" y="273"/>
                    <a:pt x="660" y="282"/>
                  </a:cubicBezTo>
                  <a:cubicBezTo>
                    <a:pt x="667" y="294"/>
                    <a:pt x="709" y="304"/>
                    <a:pt x="714" y="306"/>
                  </a:cubicBezTo>
                  <a:cubicBezTo>
                    <a:pt x="782" y="329"/>
                    <a:pt x="853" y="346"/>
                    <a:pt x="924" y="354"/>
                  </a:cubicBezTo>
                  <a:cubicBezTo>
                    <a:pt x="959" y="348"/>
                    <a:pt x="996" y="336"/>
                    <a:pt x="1032" y="336"/>
                  </a:cubicBez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contourClr>
                <a:srgbClr val="FFFF00"/>
              </a:contourClr>
            </a:sp3d>
          </p:spPr>
          <p:txBody>
            <a:bodyPr lIns="82956" tIns="41474" rIns="82956" bIns="41474"/>
            <a:lstStyle/>
            <a:p>
              <a:pPr>
                <a:defRPr/>
              </a:pPr>
              <a:endParaRPr lang="th-TH">
                <a:solidFill>
                  <a:srgbClr val="000000"/>
                </a:solidFill>
                <a:latin typeface="Gulim"/>
                <a:ea typeface="Gulim" pitchFamily="34" charset="-127"/>
                <a:cs typeface="Angsana New"/>
              </a:endParaRPr>
            </a:p>
          </p:txBody>
        </p:sp>
        <p:sp>
          <p:nvSpPr>
            <p:cNvPr id="162952" name="Freeform 412"/>
            <p:cNvSpPr>
              <a:spLocks/>
            </p:cNvSpPr>
            <p:nvPr/>
          </p:nvSpPr>
          <p:spPr bwMode="auto">
            <a:xfrm>
              <a:off x="2898" y="2088"/>
              <a:ext cx="696" cy="386"/>
            </a:xfrm>
            <a:custGeom>
              <a:avLst/>
              <a:gdLst>
                <a:gd name="T0" fmla="*/ 0 w 696"/>
                <a:gd name="T1" fmla="*/ 114 h 386"/>
                <a:gd name="T2" fmla="*/ 96 w 696"/>
                <a:gd name="T3" fmla="*/ 252 h 386"/>
                <a:gd name="T4" fmla="*/ 114 w 696"/>
                <a:gd name="T5" fmla="*/ 312 h 386"/>
                <a:gd name="T6" fmla="*/ 156 w 696"/>
                <a:gd name="T7" fmla="*/ 324 h 386"/>
                <a:gd name="T8" fmla="*/ 228 w 696"/>
                <a:gd name="T9" fmla="*/ 384 h 386"/>
                <a:gd name="T10" fmla="*/ 294 w 696"/>
                <a:gd name="T11" fmla="*/ 378 h 386"/>
                <a:gd name="T12" fmla="*/ 306 w 696"/>
                <a:gd name="T13" fmla="*/ 354 h 386"/>
                <a:gd name="T14" fmla="*/ 348 w 696"/>
                <a:gd name="T15" fmla="*/ 318 h 386"/>
                <a:gd name="T16" fmla="*/ 354 w 696"/>
                <a:gd name="T17" fmla="*/ 288 h 386"/>
                <a:gd name="T18" fmla="*/ 372 w 696"/>
                <a:gd name="T19" fmla="*/ 282 h 386"/>
                <a:gd name="T20" fmla="*/ 378 w 696"/>
                <a:gd name="T21" fmla="*/ 264 h 386"/>
                <a:gd name="T22" fmla="*/ 396 w 696"/>
                <a:gd name="T23" fmla="*/ 252 h 386"/>
                <a:gd name="T24" fmla="*/ 420 w 696"/>
                <a:gd name="T25" fmla="*/ 216 h 386"/>
                <a:gd name="T26" fmla="*/ 426 w 696"/>
                <a:gd name="T27" fmla="*/ 198 h 386"/>
                <a:gd name="T28" fmla="*/ 468 w 696"/>
                <a:gd name="T29" fmla="*/ 186 h 386"/>
                <a:gd name="T30" fmla="*/ 540 w 696"/>
                <a:gd name="T31" fmla="*/ 144 h 386"/>
                <a:gd name="T32" fmla="*/ 630 w 696"/>
                <a:gd name="T33" fmla="*/ 66 h 386"/>
                <a:gd name="T34" fmla="*/ 642 w 696"/>
                <a:gd name="T35" fmla="*/ 30 h 386"/>
                <a:gd name="T36" fmla="*/ 648 w 696"/>
                <a:gd name="T37" fmla="*/ 6 h 386"/>
                <a:gd name="T38" fmla="*/ 696 w 696"/>
                <a:gd name="T39" fmla="*/ 6 h 3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6"/>
                <a:gd name="T61" fmla="*/ 0 h 386"/>
                <a:gd name="T62" fmla="*/ 696 w 696"/>
                <a:gd name="T63" fmla="*/ 386 h 38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6" h="386">
                  <a:moveTo>
                    <a:pt x="0" y="114"/>
                  </a:moveTo>
                  <a:cubicBezTo>
                    <a:pt x="79" y="130"/>
                    <a:pt x="66" y="192"/>
                    <a:pt x="96" y="252"/>
                  </a:cubicBezTo>
                  <a:cubicBezTo>
                    <a:pt x="103" y="266"/>
                    <a:pt x="102" y="302"/>
                    <a:pt x="114" y="312"/>
                  </a:cubicBezTo>
                  <a:cubicBezTo>
                    <a:pt x="125" y="321"/>
                    <a:pt x="143" y="317"/>
                    <a:pt x="156" y="324"/>
                  </a:cubicBezTo>
                  <a:cubicBezTo>
                    <a:pt x="186" y="339"/>
                    <a:pt x="201" y="366"/>
                    <a:pt x="228" y="384"/>
                  </a:cubicBezTo>
                  <a:cubicBezTo>
                    <a:pt x="250" y="382"/>
                    <a:pt x="273" y="386"/>
                    <a:pt x="294" y="378"/>
                  </a:cubicBezTo>
                  <a:cubicBezTo>
                    <a:pt x="302" y="375"/>
                    <a:pt x="300" y="361"/>
                    <a:pt x="306" y="354"/>
                  </a:cubicBezTo>
                  <a:cubicBezTo>
                    <a:pt x="318" y="340"/>
                    <a:pt x="335" y="331"/>
                    <a:pt x="348" y="318"/>
                  </a:cubicBezTo>
                  <a:cubicBezTo>
                    <a:pt x="350" y="308"/>
                    <a:pt x="348" y="296"/>
                    <a:pt x="354" y="288"/>
                  </a:cubicBezTo>
                  <a:cubicBezTo>
                    <a:pt x="358" y="283"/>
                    <a:pt x="368" y="286"/>
                    <a:pt x="372" y="282"/>
                  </a:cubicBezTo>
                  <a:cubicBezTo>
                    <a:pt x="376" y="278"/>
                    <a:pt x="374" y="269"/>
                    <a:pt x="378" y="264"/>
                  </a:cubicBezTo>
                  <a:cubicBezTo>
                    <a:pt x="383" y="258"/>
                    <a:pt x="390" y="256"/>
                    <a:pt x="396" y="252"/>
                  </a:cubicBezTo>
                  <a:cubicBezTo>
                    <a:pt x="404" y="240"/>
                    <a:pt x="412" y="228"/>
                    <a:pt x="420" y="216"/>
                  </a:cubicBezTo>
                  <a:cubicBezTo>
                    <a:pt x="424" y="211"/>
                    <a:pt x="422" y="202"/>
                    <a:pt x="426" y="198"/>
                  </a:cubicBezTo>
                  <a:cubicBezTo>
                    <a:pt x="429" y="195"/>
                    <a:pt x="468" y="186"/>
                    <a:pt x="468" y="186"/>
                  </a:cubicBezTo>
                  <a:cubicBezTo>
                    <a:pt x="484" y="162"/>
                    <a:pt x="512" y="151"/>
                    <a:pt x="540" y="144"/>
                  </a:cubicBezTo>
                  <a:cubicBezTo>
                    <a:pt x="568" y="116"/>
                    <a:pt x="612" y="106"/>
                    <a:pt x="630" y="66"/>
                  </a:cubicBezTo>
                  <a:cubicBezTo>
                    <a:pt x="635" y="54"/>
                    <a:pt x="638" y="42"/>
                    <a:pt x="642" y="30"/>
                  </a:cubicBezTo>
                  <a:cubicBezTo>
                    <a:pt x="645" y="22"/>
                    <a:pt x="640" y="9"/>
                    <a:pt x="648" y="6"/>
                  </a:cubicBezTo>
                  <a:cubicBezTo>
                    <a:pt x="663" y="0"/>
                    <a:pt x="680" y="6"/>
                    <a:pt x="696" y="6"/>
                  </a:cubicBez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contourClr>
                <a:srgbClr val="FFFF00"/>
              </a:contourClr>
            </a:sp3d>
          </p:spPr>
          <p:txBody>
            <a:bodyPr lIns="82956" tIns="41474" rIns="82956" bIns="41474"/>
            <a:lstStyle/>
            <a:p>
              <a:pPr>
                <a:defRPr/>
              </a:pPr>
              <a:endParaRPr lang="th-TH">
                <a:solidFill>
                  <a:srgbClr val="000000"/>
                </a:solidFill>
                <a:latin typeface="Gulim"/>
                <a:ea typeface="Gulim" pitchFamily="34" charset="-127"/>
                <a:cs typeface="Angsana New"/>
              </a:endParaRPr>
            </a:p>
          </p:txBody>
        </p:sp>
        <p:sp>
          <p:nvSpPr>
            <p:cNvPr id="4" name="Freeform 413"/>
            <p:cNvSpPr>
              <a:spLocks/>
            </p:cNvSpPr>
            <p:nvPr/>
          </p:nvSpPr>
          <p:spPr bwMode="auto">
            <a:xfrm>
              <a:off x="2820" y="2538"/>
              <a:ext cx="1662" cy="474"/>
            </a:xfrm>
            <a:custGeom>
              <a:avLst/>
              <a:gdLst>
                <a:gd name="T0" fmla="*/ 0 w 1662"/>
                <a:gd name="T1" fmla="*/ 474 h 474"/>
                <a:gd name="T2" fmla="*/ 66 w 1662"/>
                <a:gd name="T3" fmla="*/ 426 h 474"/>
                <a:gd name="T4" fmla="*/ 6 w 1662"/>
                <a:gd name="T5" fmla="*/ 378 h 474"/>
                <a:gd name="T6" fmla="*/ 66 w 1662"/>
                <a:gd name="T7" fmla="*/ 312 h 474"/>
                <a:gd name="T8" fmla="*/ 318 w 1662"/>
                <a:gd name="T9" fmla="*/ 246 h 474"/>
                <a:gd name="T10" fmla="*/ 390 w 1662"/>
                <a:gd name="T11" fmla="*/ 222 h 474"/>
                <a:gd name="T12" fmla="*/ 462 w 1662"/>
                <a:gd name="T13" fmla="*/ 204 h 474"/>
                <a:gd name="T14" fmla="*/ 558 w 1662"/>
                <a:gd name="T15" fmla="*/ 150 h 474"/>
                <a:gd name="T16" fmla="*/ 594 w 1662"/>
                <a:gd name="T17" fmla="*/ 108 h 474"/>
                <a:gd name="T18" fmla="*/ 612 w 1662"/>
                <a:gd name="T19" fmla="*/ 72 h 474"/>
                <a:gd name="T20" fmla="*/ 696 w 1662"/>
                <a:gd name="T21" fmla="*/ 36 h 474"/>
                <a:gd name="T22" fmla="*/ 750 w 1662"/>
                <a:gd name="T23" fmla="*/ 66 h 474"/>
                <a:gd name="T24" fmla="*/ 804 w 1662"/>
                <a:gd name="T25" fmla="*/ 30 h 474"/>
                <a:gd name="T26" fmla="*/ 870 w 1662"/>
                <a:gd name="T27" fmla="*/ 36 h 474"/>
                <a:gd name="T28" fmla="*/ 882 w 1662"/>
                <a:gd name="T29" fmla="*/ 54 h 474"/>
                <a:gd name="T30" fmla="*/ 918 w 1662"/>
                <a:gd name="T31" fmla="*/ 72 h 474"/>
                <a:gd name="T32" fmla="*/ 984 w 1662"/>
                <a:gd name="T33" fmla="*/ 54 h 474"/>
                <a:gd name="T34" fmla="*/ 1014 w 1662"/>
                <a:gd name="T35" fmla="*/ 60 h 474"/>
                <a:gd name="T36" fmla="*/ 1032 w 1662"/>
                <a:gd name="T37" fmla="*/ 72 h 474"/>
                <a:gd name="T38" fmla="*/ 1200 w 1662"/>
                <a:gd name="T39" fmla="*/ 48 h 474"/>
                <a:gd name="T40" fmla="*/ 1260 w 1662"/>
                <a:gd name="T41" fmla="*/ 0 h 474"/>
                <a:gd name="T42" fmla="*/ 1296 w 1662"/>
                <a:gd name="T43" fmla="*/ 18 h 474"/>
                <a:gd name="T44" fmla="*/ 1380 w 1662"/>
                <a:gd name="T45" fmla="*/ 66 h 474"/>
                <a:gd name="T46" fmla="*/ 1416 w 1662"/>
                <a:gd name="T47" fmla="*/ 90 h 474"/>
                <a:gd name="T48" fmla="*/ 1428 w 1662"/>
                <a:gd name="T49" fmla="*/ 108 h 474"/>
                <a:gd name="T50" fmla="*/ 1608 w 1662"/>
                <a:gd name="T51" fmla="*/ 144 h 474"/>
                <a:gd name="T52" fmla="*/ 1620 w 1662"/>
                <a:gd name="T53" fmla="*/ 168 h 474"/>
                <a:gd name="T54" fmla="*/ 1644 w 1662"/>
                <a:gd name="T55" fmla="*/ 132 h 474"/>
                <a:gd name="T56" fmla="*/ 1662 w 1662"/>
                <a:gd name="T57" fmla="*/ 108 h 4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62"/>
                <a:gd name="T88" fmla="*/ 0 h 474"/>
                <a:gd name="T89" fmla="*/ 1662 w 1662"/>
                <a:gd name="T90" fmla="*/ 474 h 47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62" h="474">
                  <a:moveTo>
                    <a:pt x="0" y="474"/>
                  </a:moveTo>
                  <a:cubicBezTo>
                    <a:pt x="14" y="419"/>
                    <a:pt x="37" y="469"/>
                    <a:pt x="66" y="426"/>
                  </a:cubicBezTo>
                  <a:cubicBezTo>
                    <a:pt x="44" y="411"/>
                    <a:pt x="25" y="397"/>
                    <a:pt x="6" y="378"/>
                  </a:cubicBezTo>
                  <a:cubicBezTo>
                    <a:pt x="14" y="336"/>
                    <a:pt x="31" y="331"/>
                    <a:pt x="66" y="312"/>
                  </a:cubicBezTo>
                  <a:cubicBezTo>
                    <a:pt x="142" y="270"/>
                    <a:pt x="233" y="259"/>
                    <a:pt x="318" y="246"/>
                  </a:cubicBezTo>
                  <a:cubicBezTo>
                    <a:pt x="347" y="242"/>
                    <a:pt x="363" y="230"/>
                    <a:pt x="390" y="222"/>
                  </a:cubicBezTo>
                  <a:cubicBezTo>
                    <a:pt x="414" y="215"/>
                    <a:pt x="462" y="204"/>
                    <a:pt x="462" y="204"/>
                  </a:cubicBezTo>
                  <a:cubicBezTo>
                    <a:pt x="494" y="183"/>
                    <a:pt x="521" y="162"/>
                    <a:pt x="558" y="150"/>
                  </a:cubicBezTo>
                  <a:cubicBezTo>
                    <a:pt x="572" y="136"/>
                    <a:pt x="584" y="126"/>
                    <a:pt x="594" y="108"/>
                  </a:cubicBezTo>
                  <a:cubicBezTo>
                    <a:pt x="607" y="85"/>
                    <a:pt x="591" y="93"/>
                    <a:pt x="612" y="72"/>
                  </a:cubicBezTo>
                  <a:cubicBezTo>
                    <a:pt x="632" y="52"/>
                    <a:pt x="671" y="48"/>
                    <a:pt x="696" y="36"/>
                  </a:cubicBezTo>
                  <a:cubicBezTo>
                    <a:pt x="737" y="64"/>
                    <a:pt x="718" y="55"/>
                    <a:pt x="750" y="66"/>
                  </a:cubicBezTo>
                  <a:cubicBezTo>
                    <a:pt x="774" y="58"/>
                    <a:pt x="780" y="42"/>
                    <a:pt x="804" y="30"/>
                  </a:cubicBezTo>
                  <a:cubicBezTo>
                    <a:pt x="826" y="32"/>
                    <a:pt x="849" y="30"/>
                    <a:pt x="870" y="36"/>
                  </a:cubicBezTo>
                  <a:cubicBezTo>
                    <a:pt x="877" y="38"/>
                    <a:pt x="876" y="49"/>
                    <a:pt x="882" y="54"/>
                  </a:cubicBezTo>
                  <a:cubicBezTo>
                    <a:pt x="892" y="62"/>
                    <a:pt x="907" y="65"/>
                    <a:pt x="918" y="72"/>
                  </a:cubicBezTo>
                  <a:cubicBezTo>
                    <a:pt x="972" y="58"/>
                    <a:pt x="950" y="65"/>
                    <a:pt x="984" y="54"/>
                  </a:cubicBezTo>
                  <a:cubicBezTo>
                    <a:pt x="1011" y="94"/>
                    <a:pt x="979" y="60"/>
                    <a:pt x="1014" y="60"/>
                  </a:cubicBezTo>
                  <a:cubicBezTo>
                    <a:pt x="1021" y="60"/>
                    <a:pt x="1026" y="68"/>
                    <a:pt x="1032" y="72"/>
                  </a:cubicBezTo>
                  <a:cubicBezTo>
                    <a:pt x="1095" y="66"/>
                    <a:pt x="1134" y="53"/>
                    <a:pt x="1200" y="48"/>
                  </a:cubicBezTo>
                  <a:cubicBezTo>
                    <a:pt x="1222" y="33"/>
                    <a:pt x="1241" y="19"/>
                    <a:pt x="1260" y="0"/>
                  </a:cubicBezTo>
                  <a:cubicBezTo>
                    <a:pt x="1271" y="7"/>
                    <a:pt x="1285" y="11"/>
                    <a:pt x="1296" y="18"/>
                  </a:cubicBezTo>
                  <a:cubicBezTo>
                    <a:pt x="1325" y="37"/>
                    <a:pt x="1345" y="57"/>
                    <a:pt x="1380" y="66"/>
                  </a:cubicBezTo>
                  <a:cubicBezTo>
                    <a:pt x="1410" y="111"/>
                    <a:pt x="1370" y="59"/>
                    <a:pt x="1416" y="90"/>
                  </a:cubicBezTo>
                  <a:cubicBezTo>
                    <a:pt x="1422" y="94"/>
                    <a:pt x="1422" y="104"/>
                    <a:pt x="1428" y="108"/>
                  </a:cubicBezTo>
                  <a:cubicBezTo>
                    <a:pt x="1471" y="137"/>
                    <a:pt x="1568" y="142"/>
                    <a:pt x="1608" y="144"/>
                  </a:cubicBezTo>
                  <a:cubicBezTo>
                    <a:pt x="1612" y="152"/>
                    <a:pt x="1612" y="171"/>
                    <a:pt x="1620" y="168"/>
                  </a:cubicBezTo>
                  <a:cubicBezTo>
                    <a:pt x="1634" y="163"/>
                    <a:pt x="1644" y="132"/>
                    <a:pt x="1644" y="132"/>
                  </a:cubicBezTo>
                  <a:cubicBezTo>
                    <a:pt x="1651" y="104"/>
                    <a:pt x="1642" y="108"/>
                    <a:pt x="1662" y="108"/>
                  </a:cubicBezTo>
                </a:path>
              </a:pathLst>
            </a:custGeom>
            <a:noFill/>
            <a:ln w="38100">
              <a:solidFill>
                <a:srgbClr val="66FF3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contourClr>
                <a:srgbClr val="FFFF00"/>
              </a:contourClr>
            </a:sp3d>
          </p:spPr>
          <p:txBody>
            <a:bodyPr lIns="82956" tIns="41474" rIns="82956" bIns="41474"/>
            <a:lstStyle/>
            <a:p>
              <a:pPr>
                <a:defRPr/>
              </a:pPr>
              <a:endParaRPr lang="th-TH">
                <a:solidFill>
                  <a:srgbClr val="000000"/>
                </a:solidFill>
                <a:latin typeface="Gulim"/>
                <a:ea typeface="Gulim" pitchFamily="34" charset="-127"/>
                <a:cs typeface="Angsana New"/>
              </a:endParaRPr>
            </a:p>
          </p:txBody>
        </p:sp>
      </p:grpSp>
      <p:sp>
        <p:nvSpPr>
          <p:cNvPr id="749571" name="Freeform 154"/>
          <p:cNvSpPr>
            <a:spLocks/>
          </p:cNvSpPr>
          <p:nvPr/>
        </p:nvSpPr>
        <p:spPr bwMode="auto">
          <a:xfrm>
            <a:off x="4986338" y="5365750"/>
            <a:ext cx="168275" cy="515938"/>
          </a:xfrm>
          <a:custGeom>
            <a:avLst/>
            <a:gdLst>
              <a:gd name="T0" fmla="*/ 0 w 439"/>
              <a:gd name="T1" fmla="*/ 0 h 622"/>
              <a:gd name="T2" fmla="*/ 2147483647 w 439"/>
              <a:gd name="T3" fmla="*/ 2147483647 h 622"/>
              <a:gd name="T4" fmla="*/ 2147483647 w 439"/>
              <a:gd name="T5" fmla="*/ 2147483647 h 622"/>
              <a:gd name="T6" fmla="*/ 2147483647 w 439"/>
              <a:gd name="T7" fmla="*/ 2147483647 h 622"/>
              <a:gd name="T8" fmla="*/ 2147483647 w 439"/>
              <a:gd name="T9" fmla="*/ 2147483647 h 622"/>
              <a:gd name="T10" fmla="*/ 2147483647 w 439"/>
              <a:gd name="T11" fmla="*/ 2147483647 h 622"/>
              <a:gd name="T12" fmla="*/ 2147483647 w 439"/>
              <a:gd name="T13" fmla="*/ 2147483647 h 622"/>
              <a:gd name="T14" fmla="*/ 2147483647 w 439"/>
              <a:gd name="T15" fmla="*/ 2147483647 h 622"/>
              <a:gd name="T16" fmla="*/ 2147483647 w 439"/>
              <a:gd name="T17" fmla="*/ 2147483647 h 6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"/>
              <a:gd name="T28" fmla="*/ 0 h 622"/>
              <a:gd name="T29" fmla="*/ 439 w 439"/>
              <a:gd name="T30" fmla="*/ 622 h 6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" h="622">
                <a:moveTo>
                  <a:pt x="0" y="0"/>
                </a:moveTo>
                <a:cubicBezTo>
                  <a:pt x="42" y="15"/>
                  <a:pt x="86" y="23"/>
                  <a:pt x="128" y="37"/>
                </a:cubicBezTo>
                <a:cubicBezTo>
                  <a:pt x="147" y="31"/>
                  <a:pt x="184" y="14"/>
                  <a:pt x="201" y="37"/>
                </a:cubicBezTo>
                <a:cubicBezTo>
                  <a:pt x="207" y="46"/>
                  <a:pt x="189" y="55"/>
                  <a:pt x="183" y="64"/>
                </a:cubicBezTo>
                <a:cubicBezTo>
                  <a:pt x="172" y="152"/>
                  <a:pt x="183" y="246"/>
                  <a:pt x="156" y="330"/>
                </a:cubicBezTo>
                <a:cubicBezTo>
                  <a:pt x="171" y="403"/>
                  <a:pt x="195" y="425"/>
                  <a:pt x="265" y="448"/>
                </a:cubicBezTo>
                <a:cubicBezTo>
                  <a:pt x="283" y="500"/>
                  <a:pt x="283" y="549"/>
                  <a:pt x="339" y="567"/>
                </a:cubicBezTo>
                <a:cubicBezTo>
                  <a:pt x="354" y="583"/>
                  <a:pt x="362" y="595"/>
                  <a:pt x="384" y="604"/>
                </a:cubicBezTo>
                <a:cubicBezTo>
                  <a:pt x="402" y="612"/>
                  <a:pt x="439" y="622"/>
                  <a:pt x="439" y="622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56" tIns="41474" rIns="82956" bIns="41474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49572" name="Oval 221"/>
          <p:cNvSpPr>
            <a:spLocks noChangeArrowheads="1"/>
          </p:cNvSpPr>
          <p:nvPr/>
        </p:nvSpPr>
        <p:spPr bwMode="auto">
          <a:xfrm>
            <a:off x="3636963" y="1901825"/>
            <a:ext cx="376237" cy="355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3" name="Oval 223"/>
          <p:cNvSpPr>
            <a:spLocks noChangeArrowheads="1"/>
          </p:cNvSpPr>
          <p:nvPr/>
        </p:nvSpPr>
        <p:spPr bwMode="auto">
          <a:xfrm>
            <a:off x="3011488" y="996950"/>
            <a:ext cx="234950" cy="355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4" name="Oval 224"/>
          <p:cNvSpPr>
            <a:spLocks noChangeArrowheads="1"/>
          </p:cNvSpPr>
          <p:nvPr/>
        </p:nvSpPr>
        <p:spPr bwMode="auto">
          <a:xfrm>
            <a:off x="2635250" y="3371850"/>
            <a:ext cx="457200" cy="355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5" name="Oval 225"/>
          <p:cNvSpPr>
            <a:spLocks noChangeArrowheads="1"/>
          </p:cNvSpPr>
          <p:nvPr/>
        </p:nvSpPr>
        <p:spPr bwMode="auto">
          <a:xfrm>
            <a:off x="2787650" y="4129088"/>
            <a:ext cx="611188" cy="355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6" name="Oval 226"/>
          <p:cNvSpPr>
            <a:spLocks noChangeArrowheads="1"/>
          </p:cNvSpPr>
          <p:nvPr/>
        </p:nvSpPr>
        <p:spPr bwMode="auto">
          <a:xfrm>
            <a:off x="4926013" y="3998913"/>
            <a:ext cx="530225" cy="355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7" name="Oval 227"/>
          <p:cNvSpPr>
            <a:spLocks noChangeArrowheads="1"/>
          </p:cNvSpPr>
          <p:nvPr/>
        </p:nvSpPr>
        <p:spPr bwMode="auto">
          <a:xfrm>
            <a:off x="7546975" y="1620838"/>
            <a:ext cx="234950" cy="355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8" name="Rectangle 229"/>
          <p:cNvSpPr>
            <a:spLocks noChangeArrowheads="1"/>
          </p:cNvSpPr>
          <p:nvPr/>
        </p:nvSpPr>
        <p:spPr bwMode="auto">
          <a:xfrm>
            <a:off x="2854325" y="946150"/>
            <a:ext cx="1682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79" name="Rectangle 230"/>
          <p:cNvSpPr>
            <a:spLocks noChangeArrowheads="1"/>
          </p:cNvSpPr>
          <p:nvPr/>
        </p:nvSpPr>
        <p:spPr bwMode="auto">
          <a:xfrm flipV="1">
            <a:off x="2312988" y="893763"/>
            <a:ext cx="4603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0" name="Rectangle 231"/>
          <p:cNvSpPr>
            <a:spLocks noChangeArrowheads="1"/>
          </p:cNvSpPr>
          <p:nvPr/>
        </p:nvSpPr>
        <p:spPr bwMode="auto">
          <a:xfrm>
            <a:off x="3059113" y="4003675"/>
            <a:ext cx="501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C.2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1" name="Rectangle 232"/>
          <p:cNvSpPr>
            <a:spLocks noChangeArrowheads="1"/>
          </p:cNvSpPr>
          <p:nvPr/>
        </p:nvSpPr>
        <p:spPr bwMode="auto">
          <a:xfrm>
            <a:off x="2989263" y="4148138"/>
            <a:ext cx="5778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C.13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2" name="Rectangle 233"/>
          <p:cNvSpPr>
            <a:spLocks noChangeArrowheads="1"/>
          </p:cNvSpPr>
          <p:nvPr/>
        </p:nvSpPr>
        <p:spPr bwMode="auto">
          <a:xfrm>
            <a:off x="4643438" y="3573463"/>
            <a:ext cx="6540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1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E.23</a:t>
            </a:r>
            <a:endParaRPr lang="th-TH" altLang="th-TH" sz="11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3" name="Rectangle 234"/>
          <p:cNvSpPr>
            <a:spLocks noChangeArrowheads="1"/>
          </p:cNvSpPr>
          <p:nvPr/>
        </p:nvSpPr>
        <p:spPr bwMode="auto">
          <a:xfrm>
            <a:off x="6443663" y="3282950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E.18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4" name="Rectangle 235"/>
          <p:cNvSpPr>
            <a:spLocks noChangeArrowheads="1"/>
          </p:cNvSpPr>
          <p:nvPr/>
        </p:nvSpPr>
        <p:spPr bwMode="auto">
          <a:xfrm>
            <a:off x="5721350" y="3848100"/>
            <a:ext cx="6080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M.6A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5" name="Rectangle 236"/>
          <p:cNvSpPr>
            <a:spLocks noChangeArrowheads="1"/>
          </p:cNvSpPr>
          <p:nvPr/>
        </p:nvSpPr>
        <p:spPr bwMode="auto">
          <a:xfrm>
            <a:off x="7204075" y="4141788"/>
            <a:ext cx="6461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M.7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6" name="Text Box 238"/>
          <p:cNvSpPr txBox="1">
            <a:spLocks noChangeArrowheads="1"/>
          </p:cNvSpPr>
          <p:nvPr/>
        </p:nvSpPr>
        <p:spPr bwMode="auto">
          <a:xfrm rot="4273608">
            <a:off x="6924676" y="3030537"/>
            <a:ext cx="105886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altLang="th-TH" sz="22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EucrosiaUPC" pitchFamily="18" charset="-34"/>
              </a:rPr>
              <a:t>แม่น้ำโขง</a:t>
            </a:r>
          </a:p>
        </p:txBody>
      </p:sp>
      <p:sp>
        <p:nvSpPr>
          <p:cNvPr id="749587" name="Rectangle 239"/>
          <p:cNvSpPr>
            <a:spLocks noChangeArrowheads="1"/>
          </p:cNvSpPr>
          <p:nvPr/>
        </p:nvSpPr>
        <p:spPr bwMode="auto">
          <a:xfrm>
            <a:off x="1947863" y="1563688"/>
            <a:ext cx="5746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P.1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8" name="Rectangle 242"/>
          <p:cNvSpPr>
            <a:spLocks noChangeArrowheads="1"/>
          </p:cNvSpPr>
          <p:nvPr/>
        </p:nvSpPr>
        <p:spPr bwMode="auto">
          <a:xfrm>
            <a:off x="4046538" y="1465263"/>
            <a:ext cx="501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N.1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89" name="Rectangle 243"/>
          <p:cNvSpPr>
            <a:spLocks noChangeArrowheads="1"/>
          </p:cNvSpPr>
          <p:nvPr/>
        </p:nvSpPr>
        <p:spPr bwMode="auto">
          <a:xfrm>
            <a:off x="3562350" y="2787650"/>
            <a:ext cx="64928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N.</a:t>
            </a:r>
            <a:r>
              <a:rPr lang="th-TH" altLang="th-TH" sz="1000" b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24</a:t>
            </a:r>
            <a:r>
              <a:rPr lang="en-US" altLang="th-TH" sz="1000" b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endParaRPr lang="th-TH" altLang="th-TH" sz="1000" b="1">
              <a:solidFill>
                <a:srgbClr val="3333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0" name="Rectangle 244"/>
          <p:cNvSpPr>
            <a:spLocks noChangeArrowheads="1"/>
          </p:cNvSpPr>
          <p:nvPr/>
        </p:nvSpPr>
        <p:spPr bwMode="auto">
          <a:xfrm>
            <a:off x="2144713" y="3213100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P.7A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1" name="Rectangle 245"/>
          <p:cNvSpPr>
            <a:spLocks noChangeArrowheads="1"/>
          </p:cNvSpPr>
          <p:nvPr/>
        </p:nvSpPr>
        <p:spPr bwMode="auto">
          <a:xfrm>
            <a:off x="2000250" y="4643438"/>
            <a:ext cx="647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5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K.10</a:t>
            </a:r>
            <a:endParaRPr lang="th-TH" altLang="th-TH" sz="1500" b="1">
              <a:solidFill>
                <a:srgbClr val="0000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2" name="Rectangle 249"/>
          <p:cNvSpPr>
            <a:spLocks noChangeArrowheads="1"/>
          </p:cNvSpPr>
          <p:nvPr/>
        </p:nvSpPr>
        <p:spPr bwMode="auto">
          <a:xfrm>
            <a:off x="5861050" y="3443288"/>
            <a:ext cx="501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E.8A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3" name="Rectangle 256"/>
          <p:cNvSpPr>
            <a:spLocks noChangeArrowheads="1"/>
          </p:cNvSpPr>
          <p:nvPr/>
        </p:nvSpPr>
        <p:spPr bwMode="auto">
          <a:xfrm>
            <a:off x="7008813" y="2062163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X.56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4" name="Rectangle 271"/>
          <p:cNvSpPr>
            <a:spLocks noChangeArrowheads="1"/>
          </p:cNvSpPr>
          <p:nvPr/>
        </p:nvSpPr>
        <p:spPr bwMode="auto">
          <a:xfrm>
            <a:off x="5049838" y="5448300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Z.21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5" name="Rectangle 273"/>
          <p:cNvSpPr>
            <a:spLocks noChangeArrowheads="1"/>
          </p:cNvSpPr>
          <p:nvPr/>
        </p:nvSpPr>
        <p:spPr bwMode="auto">
          <a:xfrm>
            <a:off x="5192713" y="5995988"/>
            <a:ext cx="7175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Z.10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6" name="Rectangle 274"/>
          <p:cNvSpPr>
            <a:spLocks noChangeArrowheads="1"/>
          </p:cNvSpPr>
          <p:nvPr/>
        </p:nvSpPr>
        <p:spPr bwMode="auto">
          <a:xfrm>
            <a:off x="2093913" y="5086350"/>
            <a:ext cx="7239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5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K.37</a:t>
            </a:r>
            <a:endParaRPr lang="th-TH" altLang="th-TH" sz="1500" b="1">
              <a:solidFill>
                <a:srgbClr val="0000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7" name="Rectangle 278"/>
          <p:cNvSpPr>
            <a:spLocks noChangeArrowheads="1"/>
          </p:cNvSpPr>
          <p:nvPr/>
        </p:nvSpPr>
        <p:spPr bwMode="auto">
          <a:xfrm>
            <a:off x="8185150" y="2320925"/>
            <a:ext cx="64293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X.44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8" name="Rectangle 282"/>
          <p:cNvSpPr>
            <a:spLocks noChangeArrowheads="1"/>
          </p:cNvSpPr>
          <p:nvPr/>
        </p:nvSpPr>
        <p:spPr bwMode="auto">
          <a:xfrm>
            <a:off x="6732588" y="3635375"/>
            <a:ext cx="628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E.20A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599" name="Rectangle 284"/>
          <p:cNvSpPr>
            <a:spLocks noChangeArrowheads="1"/>
          </p:cNvSpPr>
          <p:nvPr/>
        </p:nvSpPr>
        <p:spPr bwMode="auto">
          <a:xfrm>
            <a:off x="5357813" y="4143375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M.2A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0" name="Rectangle 289"/>
          <p:cNvSpPr>
            <a:spLocks noChangeArrowheads="1"/>
          </p:cNvSpPr>
          <p:nvPr/>
        </p:nvSpPr>
        <p:spPr bwMode="auto">
          <a:xfrm>
            <a:off x="3957638" y="1176338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N.64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1" name="Rectangle 292"/>
          <p:cNvSpPr>
            <a:spLocks noChangeArrowheads="1"/>
          </p:cNvSpPr>
          <p:nvPr/>
        </p:nvSpPr>
        <p:spPr bwMode="auto">
          <a:xfrm>
            <a:off x="4545013" y="4841875"/>
            <a:ext cx="935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Kgt.3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2" name="Rectangle 294"/>
          <p:cNvSpPr>
            <a:spLocks noChangeArrowheads="1"/>
          </p:cNvSpPr>
          <p:nvPr/>
        </p:nvSpPr>
        <p:spPr bwMode="auto">
          <a:xfrm>
            <a:off x="2627313" y="3576638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P.17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3" name="Rectangle 297"/>
          <p:cNvSpPr>
            <a:spLocks noChangeArrowheads="1"/>
          </p:cNvSpPr>
          <p:nvPr/>
        </p:nvSpPr>
        <p:spPr bwMode="auto">
          <a:xfrm>
            <a:off x="2214563" y="2159000"/>
            <a:ext cx="7048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W.4A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4" name="Rectangle 299"/>
          <p:cNvSpPr>
            <a:spLocks noChangeArrowheads="1"/>
          </p:cNvSpPr>
          <p:nvPr/>
        </p:nvSpPr>
        <p:spPr bwMode="auto">
          <a:xfrm>
            <a:off x="2747963" y="2763838"/>
            <a:ext cx="5730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Y.17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5" name="Rectangle 301"/>
          <p:cNvSpPr>
            <a:spLocks noChangeArrowheads="1"/>
          </p:cNvSpPr>
          <p:nvPr/>
        </p:nvSpPr>
        <p:spPr bwMode="auto">
          <a:xfrm>
            <a:off x="3636963" y="3636963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3333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N.67</a:t>
            </a:r>
            <a:endParaRPr lang="th-TH" altLang="th-TH" sz="1000" b="1">
              <a:solidFill>
                <a:srgbClr val="3333FF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6" name="Rectangle 303"/>
          <p:cNvSpPr>
            <a:spLocks noChangeArrowheads="1"/>
          </p:cNvSpPr>
          <p:nvPr/>
        </p:nvSpPr>
        <p:spPr bwMode="auto">
          <a:xfrm>
            <a:off x="3663950" y="3173413"/>
            <a:ext cx="6477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100" b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N.8A</a:t>
            </a:r>
            <a:endParaRPr lang="th-TH" altLang="th-TH" sz="1100" b="1">
              <a:solidFill>
                <a:srgbClr val="3333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7" name="Rectangle 306"/>
          <p:cNvSpPr>
            <a:spLocks noChangeArrowheads="1"/>
          </p:cNvSpPr>
          <p:nvPr/>
        </p:nvSpPr>
        <p:spPr bwMode="auto">
          <a:xfrm>
            <a:off x="3779838" y="4795838"/>
            <a:ext cx="6524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C.35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8" name="Rectangle 307"/>
          <p:cNvSpPr>
            <a:spLocks noChangeArrowheads="1"/>
          </p:cNvSpPr>
          <p:nvPr/>
        </p:nvSpPr>
        <p:spPr bwMode="auto">
          <a:xfrm>
            <a:off x="2989263" y="4291013"/>
            <a:ext cx="5715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C.3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09" name="Rectangle 308"/>
          <p:cNvSpPr>
            <a:spLocks noChangeArrowheads="1"/>
          </p:cNvSpPr>
          <p:nvPr/>
        </p:nvSpPr>
        <p:spPr bwMode="auto">
          <a:xfrm>
            <a:off x="3059113" y="4533900"/>
            <a:ext cx="644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C.7A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0" name="Rectangle 314"/>
          <p:cNvSpPr>
            <a:spLocks noChangeArrowheads="1"/>
          </p:cNvSpPr>
          <p:nvPr/>
        </p:nvSpPr>
        <p:spPr bwMode="auto">
          <a:xfrm>
            <a:off x="2968625" y="1749425"/>
            <a:ext cx="574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100" b="1">
                <a:solidFill>
                  <a:srgbClr val="3333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Y.4</a:t>
            </a:r>
            <a:endParaRPr lang="th-TH" altLang="th-TH" sz="1100" b="1">
              <a:solidFill>
                <a:srgbClr val="3333FF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1" name="Rectangle 316"/>
          <p:cNvSpPr>
            <a:spLocks noChangeArrowheads="1"/>
          </p:cNvSpPr>
          <p:nvPr/>
        </p:nvSpPr>
        <p:spPr bwMode="auto">
          <a:xfrm>
            <a:off x="3194050" y="5032375"/>
            <a:ext cx="50323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T.1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2" name="Rectangle 320"/>
          <p:cNvSpPr>
            <a:spLocks noChangeArrowheads="1"/>
          </p:cNvSpPr>
          <p:nvPr/>
        </p:nvSpPr>
        <p:spPr bwMode="auto">
          <a:xfrm>
            <a:off x="3560763" y="2479675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N.5A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3" name="Rectangle 322"/>
          <p:cNvSpPr>
            <a:spLocks noChangeArrowheads="1"/>
          </p:cNvSpPr>
          <p:nvPr/>
        </p:nvSpPr>
        <p:spPr bwMode="auto">
          <a:xfrm>
            <a:off x="4435475" y="1951038"/>
            <a:ext cx="7397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Kh.58A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4" name="Rectangle 323"/>
          <p:cNvSpPr>
            <a:spLocks noChangeArrowheads="1"/>
          </p:cNvSpPr>
          <p:nvPr/>
        </p:nvSpPr>
        <p:spPr bwMode="auto">
          <a:xfrm>
            <a:off x="5199063" y="1968500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Kh.1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5" name="Rectangle 324"/>
          <p:cNvSpPr>
            <a:spLocks noChangeArrowheads="1"/>
          </p:cNvSpPr>
          <p:nvPr/>
        </p:nvSpPr>
        <p:spPr bwMode="auto">
          <a:xfrm>
            <a:off x="6143625" y="1928813"/>
            <a:ext cx="7223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Kh.16B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6" name="Rectangle 325"/>
          <p:cNvSpPr>
            <a:spLocks noChangeArrowheads="1"/>
          </p:cNvSpPr>
          <p:nvPr/>
        </p:nvSpPr>
        <p:spPr bwMode="auto">
          <a:xfrm>
            <a:off x="6846888" y="2598738"/>
            <a:ext cx="7207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1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Kh.104</a:t>
            </a:r>
            <a:endParaRPr lang="th-TH" altLang="th-TH" sz="1100" b="1">
              <a:solidFill>
                <a:srgbClr val="0000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7" name="Rectangle 333"/>
          <p:cNvSpPr>
            <a:spLocks noChangeArrowheads="1"/>
          </p:cNvSpPr>
          <p:nvPr/>
        </p:nvSpPr>
        <p:spPr bwMode="auto">
          <a:xfrm>
            <a:off x="2711450" y="2336800"/>
            <a:ext cx="5143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Y.16</a:t>
            </a:r>
            <a:endParaRPr lang="th-TH" altLang="th-TH" sz="1000" b="1">
              <a:solidFill>
                <a:srgbClr val="3333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8" name="Rectangle 356"/>
          <p:cNvSpPr>
            <a:spLocks noChangeArrowheads="1"/>
          </p:cNvSpPr>
          <p:nvPr/>
        </p:nvSpPr>
        <p:spPr bwMode="auto">
          <a:xfrm>
            <a:off x="7277100" y="5145088"/>
            <a:ext cx="1682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19" name="Rectangle 371"/>
          <p:cNvSpPr>
            <a:spLocks noChangeArrowheads="1"/>
          </p:cNvSpPr>
          <p:nvPr/>
        </p:nvSpPr>
        <p:spPr bwMode="auto">
          <a:xfrm>
            <a:off x="6557963" y="4424363"/>
            <a:ext cx="644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M.9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0" name="Rectangle 373"/>
          <p:cNvSpPr>
            <a:spLocks noChangeArrowheads="1"/>
          </p:cNvSpPr>
          <p:nvPr/>
        </p:nvSpPr>
        <p:spPr bwMode="auto">
          <a:xfrm>
            <a:off x="5294313" y="3573463"/>
            <a:ext cx="5651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1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E.9</a:t>
            </a:r>
            <a:endParaRPr lang="th-TH" altLang="th-TH" sz="1100" b="1">
              <a:solidFill>
                <a:srgbClr val="0000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1" name="Rectangle 378"/>
          <p:cNvSpPr>
            <a:spLocks noChangeArrowheads="1"/>
          </p:cNvSpPr>
          <p:nvPr/>
        </p:nvSpPr>
        <p:spPr bwMode="auto">
          <a:xfrm>
            <a:off x="3268663" y="3187700"/>
            <a:ext cx="1682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031" tIns="41516" rIns="83031" bIns="41516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2" name="Rectangle 277"/>
          <p:cNvSpPr>
            <a:spLocks noChangeArrowheads="1"/>
          </p:cNvSpPr>
          <p:nvPr/>
        </p:nvSpPr>
        <p:spPr bwMode="auto">
          <a:xfrm>
            <a:off x="7380288" y="906463"/>
            <a:ext cx="5810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X.1</a:t>
            </a:r>
            <a:r>
              <a:rPr lang="th-TH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</a:t>
            </a: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3" name="Text Box 222"/>
          <p:cNvSpPr txBox="1">
            <a:spLocks noChangeArrowheads="1"/>
          </p:cNvSpPr>
          <p:nvPr/>
        </p:nvSpPr>
        <p:spPr bwMode="auto">
          <a:xfrm>
            <a:off x="6216650" y="4198938"/>
            <a:ext cx="4873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031" tIns="41516" rIns="83031" bIns="41516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100" b="1">
                <a:solidFill>
                  <a:srgbClr val="0000FF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M.5</a:t>
            </a:r>
          </a:p>
        </p:txBody>
      </p:sp>
      <p:sp>
        <p:nvSpPr>
          <p:cNvPr id="749624" name="Rectangle 223"/>
          <p:cNvSpPr>
            <a:spLocks noChangeArrowheads="1"/>
          </p:cNvSpPr>
          <p:nvPr/>
        </p:nvSpPr>
        <p:spPr bwMode="auto">
          <a:xfrm>
            <a:off x="8172450" y="927100"/>
            <a:ext cx="7127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1" tIns="41470" rIns="82941" bIns="41470" anchor="ctr">
            <a:spAutoFit/>
          </a:bodyPr>
          <a:lstStyle>
            <a:lvl1pPr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3661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36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th-TH" altLang="th-TH" sz="1100">
              <a:solidFill>
                <a:srgbClr val="CC3300"/>
              </a:solidFill>
              <a:latin typeface="Tahom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5" name="Rectangle 277"/>
          <p:cNvSpPr>
            <a:spLocks noChangeArrowheads="1"/>
          </p:cNvSpPr>
          <p:nvPr/>
        </p:nvSpPr>
        <p:spPr bwMode="auto">
          <a:xfrm>
            <a:off x="7605713" y="1333500"/>
            <a:ext cx="579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X.</a:t>
            </a:r>
            <a:r>
              <a:rPr lang="th-TH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37</a:t>
            </a: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6" name="Rectangle 259"/>
          <p:cNvSpPr>
            <a:spLocks noChangeArrowheads="1"/>
          </p:cNvSpPr>
          <p:nvPr/>
        </p:nvSpPr>
        <p:spPr bwMode="auto">
          <a:xfrm>
            <a:off x="7847013" y="2978150"/>
            <a:ext cx="7937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X.119A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7" name="Freeform 379"/>
          <p:cNvSpPr>
            <a:spLocks noChangeAspect="1"/>
          </p:cNvSpPr>
          <p:nvPr/>
        </p:nvSpPr>
        <p:spPr bwMode="auto">
          <a:xfrm>
            <a:off x="3702050" y="1069975"/>
            <a:ext cx="369888" cy="1138238"/>
          </a:xfrm>
          <a:custGeom>
            <a:avLst/>
            <a:gdLst>
              <a:gd name="T0" fmla="*/ 2147483647 w 259"/>
              <a:gd name="T1" fmla="*/ 0 h 765"/>
              <a:gd name="T2" fmla="*/ 2147483647 w 259"/>
              <a:gd name="T3" fmla="*/ 2147483647 h 765"/>
              <a:gd name="T4" fmla="*/ 2147483647 w 259"/>
              <a:gd name="T5" fmla="*/ 2147483647 h 765"/>
              <a:gd name="T6" fmla="*/ 2147483647 w 259"/>
              <a:gd name="T7" fmla="*/ 2147483647 h 765"/>
              <a:gd name="T8" fmla="*/ 2147483647 w 259"/>
              <a:gd name="T9" fmla="*/ 2147483647 h 765"/>
              <a:gd name="T10" fmla="*/ 2147483647 w 259"/>
              <a:gd name="T11" fmla="*/ 2147483647 h 765"/>
              <a:gd name="T12" fmla="*/ 2147483647 w 259"/>
              <a:gd name="T13" fmla="*/ 2147483647 h 765"/>
              <a:gd name="T14" fmla="*/ 2147483647 w 259"/>
              <a:gd name="T15" fmla="*/ 2147483647 h 765"/>
              <a:gd name="T16" fmla="*/ 2147483647 w 259"/>
              <a:gd name="T17" fmla="*/ 2147483647 h 765"/>
              <a:gd name="T18" fmla="*/ 2147483647 w 259"/>
              <a:gd name="T19" fmla="*/ 2147483647 h 765"/>
              <a:gd name="T20" fmla="*/ 2147483647 w 259"/>
              <a:gd name="T21" fmla="*/ 2147483647 h 765"/>
              <a:gd name="T22" fmla="*/ 2147483647 w 259"/>
              <a:gd name="T23" fmla="*/ 2147483647 h 765"/>
              <a:gd name="T24" fmla="*/ 2147483647 w 259"/>
              <a:gd name="T25" fmla="*/ 2147483647 h 765"/>
              <a:gd name="T26" fmla="*/ 2147483647 w 259"/>
              <a:gd name="T27" fmla="*/ 2147483647 h 765"/>
              <a:gd name="T28" fmla="*/ 2147483647 w 259"/>
              <a:gd name="T29" fmla="*/ 2147483647 h 765"/>
              <a:gd name="T30" fmla="*/ 2147483647 w 259"/>
              <a:gd name="T31" fmla="*/ 2147483647 h 765"/>
              <a:gd name="T32" fmla="*/ 2147483647 w 259"/>
              <a:gd name="T33" fmla="*/ 2147483647 h 765"/>
              <a:gd name="T34" fmla="*/ 2147483647 w 259"/>
              <a:gd name="T35" fmla="*/ 2147483647 h 765"/>
              <a:gd name="T36" fmla="*/ 2147483647 w 259"/>
              <a:gd name="T37" fmla="*/ 2147483647 h 765"/>
              <a:gd name="T38" fmla="*/ 2147483647 w 259"/>
              <a:gd name="T39" fmla="*/ 2147483647 h 765"/>
              <a:gd name="T40" fmla="*/ 2147483647 w 259"/>
              <a:gd name="T41" fmla="*/ 2147483647 h 76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59"/>
              <a:gd name="T64" fmla="*/ 0 h 765"/>
              <a:gd name="T65" fmla="*/ 259 w 259"/>
              <a:gd name="T66" fmla="*/ 765 h 76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59" h="765">
                <a:moveTo>
                  <a:pt x="206" y="0"/>
                </a:moveTo>
                <a:cubicBezTo>
                  <a:pt x="212" y="17"/>
                  <a:pt x="202" y="60"/>
                  <a:pt x="202" y="60"/>
                </a:cubicBezTo>
                <a:cubicBezTo>
                  <a:pt x="201" y="99"/>
                  <a:pt x="219" y="129"/>
                  <a:pt x="202" y="164"/>
                </a:cubicBezTo>
                <a:cubicBezTo>
                  <a:pt x="194" y="181"/>
                  <a:pt x="196" y="184"/>
                  <a:pt x="178" y="196"/>
                </a:cubicBezTo>
                <a:cubicBezTo>
                  <a:pt x="174" y="199"/>
                  <a:pt x="166" y="204"/>
                  <a:pt x="166" y="204"/>
                </a:cubicBezTo>
                <a:cubicBezTo>
                  <a:pt x="162" y="217"/>
                  <a:pt x="154" y="227"/>
                  <a:pt x="150" y="240"/>
                </a:cubicBezTo>
                <a:cubicBezTo>
                  <a:pt x="153" y="266"/>
                  <a:pt x="150" y="295"/>
                  <a:pt x="178" y="304"/>
                </a:cubicBezTo>
                <a:cubicBezTo>
                  <a:pt x="194" y="328"/>
                  <a:pt x="208" y="338"/>
                  <a:pt x="194" y="364"/>
                </a:cubicBezTo>
                <a:cubicBezTo>
                  <a:pt x="189" y="372"/>
                  <a:pt x="167" y="405"/>
                  <a:pt x="162" y="413"/>
                </a:cubicBezTo>
                <a:cubicBezTo>
                  <a:pt x="157" y="420"/>
                  <a:pt x="154" y="437"/>
                  <a:pt x="154" y="437"/>
                </a:cubicBezTo>
                <a:cubicBezTo>
                  <a:pt x="155" y="442"/>
                  <a:pt x="162" y="480"/>
                  <a:pt x="166" y="481"/>
                </a:cubicBezTo>
                <a:cubicBezTo>
                  <a:pt x="194" y="490"/>
                  <a:pt x="213" y="492"/>
                  <a:pt x="238" y="509"/>
                </a:cubicBezTo>
                <a:cubicBezTo>
                  <a:pt x="245" y="520"/>
                  <a:pt x="250" y="537"/>
                  <a:pt x="250" y="537"/>
                </a:cubicBezTo>
                <a:cubicBezTo>
                  <a:pt x="237" y="556"/>
                  <a:pt x="259" y="563"/>
                  <a:pt x="230" y="573"/>
                </a:cubicBezTo>
                <a:cubicBezTo>
                  <a:pt x="226" y="574"/>
                  <a:pt x="199" y="600"/>
                  <a:pt x="199" y="600"/>
                </a:cubicBezTo>
                <a:cubicBezTo>
                  <a:pt x="194" y="611"/>
                  <a:pt x="209" y="663"/>
                  <a:pt x="208" y="675"/>
                </a:cubicBezTo>
                <a:cubicBezTo>
                  <a:pt x="206" y="689"/>
                  <a:pt x="196" y="681"/>
                  <a:pt x="187" y="687"/>
                </a:cubicBezTo>
                <a:cubicBezTo>
                  <a:pt x="182" y="695"/>
                  <a:pt x="159" y="703"/>
                  <a:pt x="154" y="711"/>
                </a:cubicBezTo>
                <a:cubicBezTo>
                  <a:pt x="149" y="718"/>
                  <a:pt x="73" y="717"/>
                  <a:pt x="73" y="717"/>
                </a:cubicBezTo>
                <a:cubicBezTo>
                  <a:pt x="44" y="716"/>
                  <a:pt x="22" y="689"/>
                  <a:pt x="11" y="697"/>
                </a:cubicBezTo>
                <a:cubicBezTo>
                  <a:pt x="0" y="705"/>
                  <a:pt x="10" y="749"/>
                  <a:pt x="7" y="765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56" tIns="41474" rIns="82956" bIns="41474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49628" name="Rectangle 292"/>
          <p:cNvSpPr>
            <a:spLocks noChangeArrowheads="1"/>
          </p:cNvSpPr>
          <p:nvPr/>
        </p:nvSpPr>
        <p:spPr bwMode="auto">
          <a:xfrm>
            <a:off x="5072063" y="5072063"/>
            <a:ext cx="9350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Kgt.10</a:t>
            </a:r>
            <a:endParaRPr lang="th-TH" altLang="th-TH" sz="1000" b="1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29" name="Freeform 407"/>
          <p:cNvSpPr>
            <a:spLocks noChangeAspect="1"/>
          </p:cNvSpPr>
          <p:nvPr/>
        </p:nvSpPr>
        <p:spPr bwMode="auto">
          <a:xfrm>
            <a:off x="2266950" y="874713"/>
            <a:ext cx="406400" cy="1898650"/>
          </a:xfrm>
          <a:custGeom>
            <a:avLst/>
            <a:gdLst>
              <a:gd name="T0" fmla="*/ 2147483647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000"/>
              <a:gd name="T82" fmla="*/ 0 h 10000"/>
              <a:gd name="T83" fmla="*/ 10000 w 10000"/>
              <a:gd name="T84" fmla="*/ 10000 h 1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000" h="10000">
                <a:moveTo>
                  <a:pt x="5794" y="0"/>
                </a:moveTo>
                <a:cubicBezTo>
                  <a:pt x="4952" y="282"/>
                  <a:pt x="6565" y="314"/>
                  <a:pt x="7371" y="329"/>
                </a:cubicBezTo>
                <a:cubicBezTo>
                  <a:pt x="8142" y="589"/>
                  <a:pt x="7161" y="236"/>
                  <a:pt x="7687" y="1012"/>
                </a:cubicBezTo>
                <a:cubicBezTo>
                  <a:pt x="7687" y="1020"/>
                  <a:pt x="8668" y="1114"/>
                  <a:pt x="8948" y="1153"/>
                </a:cubicBezTo>
                <a:cubicBezTo>
                  <a:pt x="9509" y="1341"/>
                  <a:pt x="8843" y="1553"/>
                  <a:pt x="8423" y="1718"/>
                </a:cubicBezTo>
                <a:lnTo>
                  <a:pt x="8002" y="1859"/>
                </a:lnTo>
                <a:lnTo>
                  <a:pt x="7792" y="1930"/>
                </a:lnTo>
                <a:cubicBezTo>
                  <a:pt x="7721" y="2063"/>
                  <a:pt x="7687" y="2126"/>
                  <a:pt x="7371" y="2235"/>
                </a:cubicBezTo>
                <a:cubicBezTo>
                  <a:pt x="7476" y="2667"/>
                  <a:pt x="7652" y="3427"/>
                  <a:pt x="9264" y="3788"/>
                </a:cubicBezTo>
                <a:cubicBezTo>
                  <a:pt x="9440" y="3906"/>
                  <a:pt x="9545" y="4126"/>
                  <a:pt x="9685" y="4259"/>
                </a:cubicBezTo>
                <a:cubicBezTo>
                  <a:pt x="9755" y="4330"/>
                  <a:pt x="10000" y="4471"/>
                  <a:pt x="10000" y="4471"/>
                </a:cubicBezTo>
                <a:cubicBezTo>
                  <a:pt x="9685" y="4832"/>
                  <a:pt x="8388" y="4863"/>
                  <a:pt x="6951" y="4895"/>
                </a:cubicBezTo>
                <a:cubicBezTo>
                  <a:pt x="6180" y="4933"/>
                  <a:pt x="5549" y="4949"/>
                  <a:pt x="4741" y="4965"/>
                </a:cubicBezTo>
                <a:cubicBezTo>
                  <a:pt x="4391" y="4980"/>
                  <a:pt x="3900" y="4996"/>
                  <a:pt x="3585" y="5036"/>
                </a:cubicBezTo>
                <a:cubicBezTo>
                  <a:pt x="2988" y="5106"/>
                  <a:pt x="2919" y="5185"/>
                  <a:pt x="2323" y="5270"/>
                </a:cubicBezTo>
                <a:cubicBezTo>
                  <a:pt x="2007" y="5474"/>
                  <a:pt x="2533" y="5318"/>
                  <a:pt x="1797" y="5482"/>
                </a:cubicBezTo>
                <a:cubicBezTo>
                  <a:pt x="1692" y="5506"/>
                  <a:pt x="1762" y="5545"/>
                  <a:pt x="1692" y="5577"/>
                </a:cubicBezTo>
                <a:cubicBezTo>
                  <a:pt x="1587" y="5631"/>
                  <a:pt x="1868" y="5843"/>
                  <a:pt x="1692" y="5883"/>
                </a:cubicBezTo>
                <a:cubicBezTo>
                  <a:pt x="1797" y="6024"/>
                  <a:pt x="1868" y="6125"/>
                  <a:pt x="2007" y="6259"/>
                </a:cubicBezTo>
                <a:cubicBezTo>
                  <a:pt x="1902" y="6440"/>
                  <a:pt x="1552" y="6416"/>
                  <a:pt x="851" y="6518"/>
                </a:cubicBezTo>
                <a:cubicBezTo>
                  <a:pt x="501" y="6643"/>
                  <a:pt x="-516" y="6620"/>
                  <a:pt x="325" y="6682"/>
                </a:cubicBezTo>
                <a:cubicBezTo>
                  <a:pt x="465" y="6785"/>
                  <a:pt x="1411" y="7027"/>
                  <a:pt x="1797" y="7083"/>
                </a:cubicBezTo>
                <a:cubicBezTo>
                  <a:pt x="1727" y="7396"/>
                  <a:pt x="2183" y="7608"/>
                  <a:pt x="1797" y="7859"/>
                </a:cubicBezTo>
                <a:cubicBezTo>
                  <a:pt x="1793" y="8058"/>
                  <a:pt x="3097" y="8115"/>
                  <a:pt x="3079" y="8276"/>
                </a:cubicBezTo>
                <a:cubicBezTo>
                  <a:pt x="3554" y="8485"/>
                  <a:pt x="3135" y="8773"/>
                  <a:pt x="4126" y="9060"/>
                </a:cubicBezTo>
                <a:lnTo>
                  <a:pt x="6483" y="9620"/>
                </a:lnTo>
                <a:lnTo>
                  <a:pt x="7715" y="10000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56" tIns="41474" rIns="82956" bIns="4147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49630" name="Freeform 408"/>
          <p:cNvSpPr>
            <a:spLocks/>
          </p:cNvSpPr>
          <p:nvPr/>
        </p:nvSpPr>
        <p:spPr bwMode="auto">
          <a:xfrm>
            <a:off x="3549650" y="1125538"/>
            <a:ext cx="163513" cy="482600"/>
          </a:xfrm>
          <a:custGeom>
            <a:avLst/>
            <a:gdLst>
              <a:gd name="T0" fmla="*/ 2147483647 w 114"/>
              <a:gd name="T1" fmla="*/ 0 h 324"/>
              <a:gd name="T2" fmla="*/ 2147483647 w 114"/>
              <a:gd name="T3" fmla="*/ 2147483647 h 324"/>
              <a:gd name="T4" fmla="*/ 2147483647 w 114"/>
              <a:gd name="T5" fmla="*/ 2147483647 h 324"/>
              <a:gd name="T6" fmla="*/ 0 w 114"/>
              <a:gd name="T7" fmla="*/ 2147483647 h 324"/>
              <a:gd name="T8" fmla="*/ 2147483647 w 114"/>
              <a:gd name="T9" fmla="*/ 2147483647 h 324"/>
              <a:gd name="T10" fmla="*/ 2147483647 w 114"/>
              <a:gd name="T11" fmla="*/ 2147483647 h 3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4"/>
              <a:gd name="T19" fmla="*/ 0 h 324"/>
              <a:gd name="T20" fmla="*/ 114 w 114"/>
              <a:gd name="T21" fmla="*/ 324 h 3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4" h="324">
                <a:moveTo>
                  <a:pt x="114" y="0"/>
                </a:moveTo>
                <a:cubicBezTo>
                  <a:pt x="77" y="12"/>
                  <a:pt x="79" y="21"/>
                  <a:pt x="60" y="37"/>
                </a:cubicBezTo>
                <a:cubicBezTo>
                  <a:pt x="58" y="39"/>
                  <a:pt x="16" y="63"/>
                  <a:pt x="13" y="64"/>
                </a:cubicBezTo>
                <a:cubicBezTo>
                  <a:pt x="3" y="73"/>
                  <a:pt x="0" y="79"/>
                  <a:pt x="0" y="89"/>
                </a:cubicBezTo>
                <a:cubicBezTo>
                  <a:pt x="0" y="99"/>
                  <a:pt x="12" y="87"/>
                  <a:pt x="13" y="125"/>
                </a:cubicBezTo>
                <a:cubicBezTo>
                  <a:pt x="20" y="198"/>
                  <a:pt x="7" y="234"/>
                  <a:pt x="7" y="32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56" tIns="41474" rIns="82956" bIns="41474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749631" name="Rectangle 241"/>
          <p:cNvSpPr>
            <a:spLocks noChangeArrowheads="1"/>
          </p:cNvSpPr>
          <p:nvPr/>
        </p:nvSpPr>
        <p:spPr bwMode="auto">
          <a:xfrm>
            <a:off x="2989263" y="1450975"/>
            <a:ext cx="7175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Y.1C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32" name="Rectangle 288"/>
          <p:cNvSpPr>
            <a:spLocks noChangeArrowheads="1"/>
          </p:cNvSpPr>
          <p:nvPr/>
        </p:nvSpPr>
        <p:spPr bwMode="auto">
          <a:xfrm>
            <a:off x="2001838" y="1036638"/>
            <a:ext cx="5873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P.67</a:t>
            </a:r>
            <a:endParaRPr lang="th-TH" altLang="th-TH" sz="1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33" name="Rectangle 231"/>
          <p:cNvSpPr>
            <a:spLocks noChangeArrowheads="1"/>
          </p:cNvSpPr>
          <p:nvPr/>
        </p:nvSpPr>
        <p:spPr bwMode="auto">
          <a:xfrm>
            <a:off x="2843213" y="3787775"/>
            <a:ext cx="5016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Ct.2A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49634" name="Freeform 96"/>
          <p:cNvSpPr>
            <a:spLocks/>
          </p:cNvSpPr>
          <p:nvPr/>
        </p:nvSpPr>
        <p:spPr bwMode="auto">
          <a:xfrm>
            <a:off x="3408363" y="2200275"/>
            <a:ext cx="369887" cy="911225"/>
          </a:xfrm>
          <a:custGeom>
            <a:avLst/>
            <a:gdLst>
              <a:gd name="T0" fmla="*/ 2147483647 w 233"/>
              <a:gd name="T1" fmla="*/ 0 h 574"/>
              <a:gd name="T2" fmla="*/ 2147483647 w 233"/>
              <a:gd name="T3" fmla="*/ 2147483647 h 574"/>
              <a:gd name="T4" fmla="*/ 2147483647 w 233"/>
              <a:gd name="T5" fmla="*/ 2147483647 h 574"/>
              <a:gd name="T6" fmla="*/ 2147483647 w 233"/>
              <a:gd name="T7" fmla="*/ 2147483647 h 574"/>
              <a:gd name="T8" fmla="*/ 2147483647 w 233"/>
              <a:gd name="T9" fmla="*/ 2147483647 h 574"/>
              <a:gd name="T10" fmla="*/ 2147483647 w 233"/>
              <a:gd name="T11" fmla="*/ 2147483647 h 574"/>
              <a:gd name="T12" fmla="*/ 2147483647 w 233"/>
              <a:gd name="T13" fmla="*/ 2147483647 h 574"/>
              <a:gd name="T14" fmla="*/ 2147483647 w 233"/>
              <a:gd name="T15" fmla="*/ 2147483647 h 574"/>
              <a:gd name="T16" fmla="*/ 2147483647 w 233"/>
              <a:gd name="T17" fmla="*/ 2147483647 h 574"/>
              <a:gd name="T18" fmla="*/ 2147483647 w 233"/>
              <a:gd name="T19" fmla="*/ 2147483647 h 574"/>
              <a:gd name="T20" fmla="*/ 2147483647 w 233"/>
              <a:gd name="T21" fmla="*/ 2147483647 h 574"/>
              <a:gd name="T22" fmla="*/ 2147483647 w 233"/>
              <a:gd name="T23" fmla="*/ 2147483647 h 574"/>
              <a:gd name="T24" fmla="*/ 2147483647 w 233"/>
              <a:gd name="T25" fmla="*/ 2147483647 h 574"/>
              <a:gd name="T26" fmla="*/ 2147483647 w 233"/>
              <a:gd name="T27" fmla="*/ 2147483647 h 574"/>
              <a:gd name="T28" fmla="*/ 2147483647 w 233"/>
              <a:gd name="T29" fmla="*/ 2147483647 h 574"/>
              <a:gd name="T30" fmla="*/ 2147483647 w 233"/>
              <a:gd name="T31" fmla="*/ 2147483647 h 574"/>
              <a:gd name="T32" fmla="*/ 2147483647 w 233"/>
              <a:gd name="T33" fmla="*/ 2147483647 h 574"/>
              <a:gd name="T34" fmla="*/ 2147483647 w 233"/>
              <a:gd name="T35" fmla="*/ 2147483647 h 574"/>
              <a:gd name="T36" fmla="*/ 2147483647 w 233"/>
              <a:gd name="T37" fmla="*/ 2147483647 h 5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33"/>
              <a:gd name="T58" fmla="*/ 0 h 574"/>
              <a:gd name="T59" fmla="*/ 233 w 233"/>
              <a:gd name="T60" fmla="*/ 574 h 5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33" h="574">
                <a:moveTo>
                  <a:pt x="189" y="0"/>
                </a:moveTo>
                <a:cubicBezTo>
                  <a:pt x="180" y="18"/>
                  <a:pt x="177" y="70"/>
                  <a:pt x="201" y="76"/>
                </a:cubicBezTo>
                <a:cubicBezTo>
                  <a:pt x="207" y="85"/>
                  <a:pt x="211" y="94"/>
                  <a:pt x="219" y="102"/>
                </a:cubicBezTo>
                <a:cubicBezTo>
                  <a:pt x="224" y="116"/>
                  <a:pt x="221" y="110"/>
                  <a:pt x="227" y="120"/>
                </a:cubicBezTo>
                <a:cubicBezTo>
                  <a:pt x="228" y="125"/>
                  <a:pt x="230" y="131"/>
                  <a:pt x="231" y="136"/>
                </a:cubicBezTo>
                <a:cubicBezTo>
                  <a:pt x="232" y="139"/>
                  <a:pt x="233" y="144"/>
                  <a:pt x="233" y="144"/>
                </a:cubicBezTo>
                <a:cubicBezTo>
                  <a:pt x="231" y="154"/>
                  <a:pt x="207" y="184"/>
                  <a:pt x="195" y="188"/>
                </a:cubicBezTo>
                <a:cubicBezTo>
                  <a:pt x="189" y="196"/>
                  <a:pt x="182" y="197"/>
                  <a:pt x="173" y="200"/>
                </a:cubicBezTo>
                <a:cubicBezTo>
                  <a:pt x="169" y="201"/>
                  <a:pt x="161" y="204"/>
                  <a:pt x="161" y="204"/>
                </a:cubicBezTo>
                <a:cubicBezTo>
                  <a:pt x="152" y="213"/>
                  <a:pt x="143" y="220"/>
                  <a:pt x="131" y="224"/>
                </a:cubicBezTo>
                <a:cubicBezTo>
                  <a:pt x="111" y="244"/>
                  <a:pt x="81" y="228"/>
                  <a:pt x="57" y="222"/>
                </a:cubicBezTo>
                <a:cubicBezTo>
                  <a:pt x="23" y="226"/>
                  <a:pt x="9" y="247"/>
                  <a:pt x="1" y="278"/>
                </a:cubicBezTo>
                <a:cubicBezTo>
                  <a:pt x="3" y="308"/>
                  <a:pt x="0" y="334"/>
                  <a:pt x="27" y="352"/>
                </a:cubicBezTo>
                <a:cubicBezTo>
                  <a:pt x="33" y="364"/>
                  <a:pt x="42" y="369"/>
                  <a:pt x="51" y="378"/>
                </a:cubicBezTo>
                <a:cubicBezTo>
                  <a:pt x="55" y="405"/>
                  <a:pt x="44" y="449"/>
                  <a:pt x="69" y="466"/>
                </a:cubicBezTo>
                <a:cubicBezTo>
                  <a:pt x="72" y="475"/>
                  <a:pt x="80" y="483"/>
                  <a:pt x="87" y="490"/>
                </a:cubicBezTo>
                <a:cubicBezTo>
                  <a:pt x="93" y="507"/>
                  <a:pt x="90" y="519"/>
                  <a:pt x="77" y="532"/>
                </a:cubicBezTo>
                <a:cubicBezTo>
                  <a:pt x="74" y="542"/>
                  <a:pt x="73" y="547"/>
                  <a:pt x="63" y="552"/>
                </a:cubicBezTo>
                <a:cubicBezTo>
                  <a:pt x="62" y="554"/>
                  <a:pt x="51" y="574"/>
                  <a:pt x="51" y="562"/>
                </a:cubicBezTo>
              </a:path>
            </a:pathLst>
          </a:custGeom>
          <a:noFill/>
          <a:ln w="444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9" tIns="45695" rIns="91389" bIns="45695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/>
          </a:p>
        </p:txBody>
      </p:sp>
      <p:sp>
        <p:nvSpPr>
          <p:cNvPr id="140361" name="Freeform 97"/>
          <p:cNvSpPr>
            <a:spLocks/>
          </p:cNvSpPr>
          <p:nvPr/>
        </p:nvSpPr>
        <p:spPr bwMode="auto">
          <a:xfrm>
            <a:off x="4449764" y="4003675"/>
            <a:ext cx="3241675" cy="725488"/>
          </a:xfrm>
          <a:custGeom>
            <a:avLst/>
            <a:gdLst>
              <a:gd name="T0" fmla="*/ 0 w 2043"/>
              <a:gd name="T1" fmla="*/ 2147483647 h 457"/>
              <a:gd name="T2" fmla="*/ 2147483647 w 2043"/>
              <a:gd name="T3" fmla="*/ 2147483647 h 457"/>
              <a:gd name="T4" fmla="*/ 2147483647 w 2043"/>
              <a:gd name="T5" fmla="*/ 2147483647 h 457"/>
              <a:gd name="T6" fmla="*/ 2147483647 w 2043"/>
              <a:gd name="T7" fmla="*/ 2147483647 h 457"/>
              <a:gd name="T8" fmla="*/ 2147483647 w 2043"/>
              <a:gd name="T9" fmla="*/ 2147483647 h 457"/>
              <a:gd name="T10" fmla="*/ 2147483647 w 2043"/>
              <a:gd name="T11" fmla="*/ 2147483647 h 457"/>
              <a:gd name="T12" fmla="*/ 2147483647 w 2043"/>
              <a:gd name="T13" fmla="*/ 2147483647 h 457"/>
              <a:gd name="T14" fmla="*/ 2147483647 w 2043"/>
              <a:gd name="T15" fmla="*/ 2147483647 h 457"/>
              <a:gd name="T16" fmla="*/ 2147483647 w 2043"/>
              <a:gd name="T17" fmla="*/ 2147483647 h 457"/>
              <a:gd name="T18" fmla="*/ 2147483647 w 2043"/>
              <a:gd name="T19" fmla="*/ 2147483647 h 457"/>
              <a:gd name="T20" fmla="*/ 2147483647 w 2043"/>
              <a:gd name="T21" fmla="*/ 2147483647 h 457"/>
              <a:gd name="T22" fmla="*/ 2147483647 w 2043"/>
              <a:gd name="T23" fmla="*/ 2147483647 h 457"/>
              <a:gd name="T24" fmla="*/ 2147483647 w 2043"/>
              <a:gd name="T25" fmla="*/ 2147483647 h 457"/>
              <a:gd name="T26" fmla="*/ 2147483647 w 2043"/>
              <a:gd name="T27" fmla="*/ 2147483647 h 457"/>
              <a:gd name="T28" fmla="*/ 2147483647 w 2043"/>
              <a:gd name="T29" fmla="*/ 2147483647 h 457"/>
              <a:gd name="T30" fmla="*/ 2147483647 w 2043"/>
              <a:gd name="T31" fmla="*/ 2147483647 h 457"/>
              <a:gd name="T32" fmla="*/ 2147483647 w 2043"/>
              <a:gd name="T33" fmla="*/ 2147483647 h 457"/>
              <a:gd name="T34" fmla="*/ 2147483647 w 2043"/>
              <a:gd name="T35" fmla="*/ 2147483647 h 457"/>
              <a:gd name="T36" fmla="*/ 2147483647 w 2043"/>
              <a:gd name="T37" fmla="*/ 2147483647 h 457"/>
              <a:gd name="T38" fmla="*/ 2147483647 w 2043"/>
              <a:gd name="T39" fmla="*/ 2147483647 h 457"/>
              <a:gd name="T40" fmla="*/ 2147483647 w 2043"/>
              <a:gd name="T41" fmla="*/ 2147483647 h 457"/>
              <a:gd name="T42" fmla="*/ 2147483647 w 2043"/>
              <a:gd name="T43" fmla="*/ 2147483647 h 457"/>
              <a:gd name="T44" fmla="*/ 2147483647 w 2043"/>
              <a:gd name="T45" fmla="*/ 2147483647 h 457"/>
              <a:gd name="T46" fmla="*/ 2147483647 w 2043"/>
              <a:gd name="T47" fmla="*/ 2147483647 h 457"/>
              <a:gd name="T48" fmla="*/ 2147483647 w 2043"/>
              <a:gd name="T49" fmla="*/ 2147483647 h 457"/>
              <a:gd name="T50" fmla="*/ 2147483647 w 2043"/>
              <a:gd name="T51" fmla="*/ 2147483647 h 457"/>
              <a:gd name="T52" fmla="*/ 2147483647 w 2043"/>
              <a:gd name="T53" fmla="*/ 2147483647 h 457"/>
              <a:gd name="T54" fmla="*/ 2147483647 w 2043"/>
              <a:gd name="T55" fmla="*/ 2147483647 h 457"/>
              <a:gd name="T56" fmla="*/ 2147483647 w 2043"/>
              <a:gd name="T57" fmla="*/ 2147483647 h 457"/>
              <a:gd name="T58" fmla="*/ 2147483647 w 2043"/>
              <a:gd name="T59" fmla="*/ 2147483647 h 457"/>
              <a:gd name="T60" fmla="*/ 2147483647 w 2043"/>
              <a:gd name="T61" fmla="*/ 2147483647 h 457"/>
              <a:gd name="T62" fmla="*/ 2147483647 w 2043"/>
              <a:gd name="T63" fmla="*/ 2147483647 h 457"/>
              <a:gd name="T64" fmla="*/ 2147483647 w 2043"/>
              <a:gd name="T65" fmla="*/ 2147483647 h 457"/>
              <a:gd name="T66" fmla="*/ 2147483647 w 2043"/>
              <a:gd name="T67" fmla="*/ 2147483647 h 457"/>
              <a:gd name="T68" fmla="*/ 2147483647 w 2043"/>
              <a:gd name="T69" fmla="*/ 2147483647 h 457"/>
              <a:gd name="T70" fmla="*/ 2147483647 w 2043"/>
              <a:gd name="T71" fmla="*/ 2147483647 h 457"/>
              <a:gd name="T72" fmla="*/ 2147483647 w 2043"/>
              <a:gd name="T73" fmla="*/ 2147483647 h 457"/>
              <a:gd name="T74" fmla="*/ 2147483647 w 2043"/>
              <a:gd name="T75" fmla="*/ 2147483647 h 457"/>
              <a:gd name="T76" fmla="*/ 2147483647 w 2043"/>
              <a:gd name="T77" fmla="*/ 2147483647 h 45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43"/>
              <a:gd name="T118" fmla="*/ 0 h 457"/>
              <a:gd name="T119" fmla="*/ 2043 w 2043"/>
              <a:gd name="T120" fmla="*/ 457 h 45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43" h="457">
                <a:moveTo>
                  <a:pt x="0" y="457"/>
                </a:moveTo>
                <a:cubicBezTo>
                  <a:pt x="14" y="447"/>
                  <a:pt x="25" y="437"/>
                  <a:pt x="42" y="433"/>
                </a:cubicBezTo>
                <a:cubicBezTo>
                  <a:pt x="55" y="437"/>
                  <a:pt x="64" y="438"/>
                  <a:pt x="69" y="424"/>
                </a:cubicBezTo>
                <a:cubicBezTo>
                  <a:pt x="60" y="406"/>
                  <a:pt x="54" y="389"/>
                  <a:pt x="33" y="382"/>
                </a:cubicBezTo>
                <a:cubicBezTo>
                  <a:pt x="25" y="358"/>
                  <a:pt x="25" y="340"/>
                  <a:pt x="48" y="325"/>
                </a:cubicBezTo>
                <a:cubicBezTo>
                  <a:pt x="69" y="293"/>
                  <a:pt x="119" y="292"/>
                  <a:pt x="153" y="286"/>
                </a:cubicBezTo>
                <a:cubicBezTo>
                  <a:pt x="170" y="283"/>
                  <a:pt x="184" y="272"/>
                  <a:pt x="201" y="268"/>
                </a:cubicBezTo>
                <a:cubicBezTo>
                  <a:pt x="236" y="260"/>
                  <a:pt x="271" y="256"/>
                  <a:pt x="306" y="247"/>
                </a:cubicBezTo>
                <a:cubicBezTo>
                  <a:pt x="338" y="239"/>
                  <a:pt x="370" y="238"/>
                  <a:pt x="402" y="229"/>
                </a:cubicBezTo>
                <a:cubicBezTo>
                  <a:pt x="417" y="225"/>
                  <a:pt x="444" y="208"/>
                  <a:pt x="444" y="208"/>
                </a:cubicBezTo>
                <a:cubicBezTo>
                  <a:pt x="447" y="203"/>
                  <a:pt x="453" y="193"/>
                  <a:pt x="459" y="190"/>
                </a:cubicBezTo>
                <a:cubicBezTo>
                  <a:pt x="472" y="184"/>
                  <a:pt x="492" y="182"/>
                  <a:pt x="507" y="178"/>
                </a:cubicBezTo>
                <a:cubicBezTo>
                  <a:pt x="528" y="173"/>
                  <a:pt x="545" y="159"/>
                  <a:pt x="567" y="154"/>
                </a:cubicBezTo>
                <a:cubicBezTo>
                  <a:pt x="573" y="150"/>
                  <a:pt x="579" y="146"/>
                  <a:pt x="585" y="142"/>
                </a:cubicBezTo>
                <a:cubicBezTo>
                  <a:pt x="588" y="140"/>
                  <a:pt x="594" y="136"/>
                  <a:pt x="594" y="136"/>
                </a:cubicBezTo>
                <a:cubicBezTo>
                  <a:pt x="599" y="122"/>
                  <a:pt x="605" y="116"/>
                  <a:pt x="615" y="106"/>
                </a:cubicBezTo>
                <a:cubicBezTo>
                  <a:pt x="617" y="80"/>
                  <a:pt x="617" y="66"/>
                  <a:pt x="642" y="58"/>
                </a:cubicBezTo>
                <a:cubicBezTo>
                  <a:pt x="653" y="42"/>
                  <a:pt x="680" y="39"/>
                  <a:pt x="699" y="34"/>
                </a:cubicBezTo>
                <a:cubicBezTo>
                  <a:pt x="719" y="39"/>
                  <a:pt x="733" y="51"/>
                  <a:pt x="753" y="58"/>
                </a:cubicBezTo>
                <a:cubicBezTo>
                  <a:pt x="821" y="50"/>
                  <a:pt x="796" y="56"/>
                  <a:pt x="837" y="28"/>
                </a:cubicBezTo>
                <a:cubicBezTo>
                  <a:pt x="853" y="32"/>
                  <a:pt x="873" y="32"/>
                  <a:pt x="888" y="40"/>
                </a:cubicBezTo>
                <a:cubicBezTo>
                  <a:pt x="905" y="50"/>
                  <a:pt x="919" y="62"/>
                  <a:pt x="939" y="67"/>
                </a:cubicBezTo>
                <a:cubicBezTo>
                  <a:pt x="963" y="67"/>
                  <a:pt x="1090" y="72"/>
                  <a:pt x="1143" y="61"/>
                </a:cubicBezTo>
                <a:cubicBezTo>
                  <a:pt x="1166" y="56"/>
                  <a:pt x="1189" y="52"/>
                  <a:pt x="1212" y="46"/>
                </a:cubicBezTo>
                <a:cubicBezTo>
                  <a:pt x="1228" y="42"/>
                  <a:pt x="1241" y="27"/>
                  <a:pt x="1257" y="22"/>
                </a:cubicBezTo>
                <a:cubicBezTo>
                  <a:pt x="1262" y="0"/>
                  <a:pt x="1272" y="4"/>
                  <a:pt x="1293" y="7"/>
                </a:cubicBezTo>
                <a:cubicBezTo>
                  <a:pt x="1312" y="20"/>
                  <a:pt x="1327" y="34"/>
                  <a:pt x="1350" y="40"/>
                </a:cubicBezTo>
                <a:cubicBezTo>
                  <a:pt x="1369" y="53"/>
                  <a:pt x="1387" y="65"/>
                  <a:pt x="1407" y="76"/>
                </a:cubicBezTo>
                <a:cubicBezTo>
                  <a:pt x="1415" y="80"/>
                  <a:pt x="1431" y="88"/>
                  <a:pt x="1431" y="88"/>
                </a:cubicBezTo>
                <a:cubicBezTo>
                  <a:pt x="1466" y="135"/>
                  <a:pt x="1560" y="145"/>
                  <a:pt x="1614" y="148"/>
                </a:cubicBezTo>
                <a:cubicBezTo>
                  <a:pt x="1622" y="150"/>
                  <a:pt x="1647" y="161"/>
                  <a:pt x="1656" y="148"/>
                </a:cubicBezTo>
                <a:cubicBezTo>
                  <a:pt x="1663" y="138"/>
                  <a:pt x="1656" y="105"/>
                  <a:pt x="1677" y="103"/>
                </a:cubicBezTo>
                <a:cubicBezTo>
                  <a:pt x="1711" y="100"/>
                  <a:pt x="1745" y="101"/>
                  <a:pt x="1779" y="100"/>
                </a:cubicBezTo>
                <a:cubicBezTo>
                  <a:pt x="1798" y="94"/>
                  <a:pt x="1814" y="82"/>
                  <a:pt x="1833" y="73"/>
                </a:cubicBezTo>
                <a:cubicBezTo>
                  <a:pt x="1910" y="38"/>
                  <a:pt x="1871" y="42"/>
                  <a:pt x="1911" y="55"/>
                </a:cubicBezTo>
                <a:cubicBezTo>
                  <a:pt x="1920" y="68"/>
                  <a:pt x="1928" y="71"/>
                  <a:pt x="1941" y="79"/>
                </a:cubicBezTo>
                <a:cubicBezTo>
                  <a:pt x="1969" y="76"/>
                  <a:pt x="1997" y="73"/>
                  <a:pt x="2025" y="70"/>
                </a:cubicBezTo>
                <a:cubicBezTo>
                  <a:pt x="2032" y="69"/>
                  <a:pt x="2043" y="58"/>
                  <a:pt x="2043" y="58"/>
                </a:cubicBezTo>
                <a:cubicBezTo>
                  <a:pt x="2040" y="20"/>
                  <a:pt x="2040" y="34"/>
                  <a:pt x="2040" y="16"/>
                </a:cubicBezTo>
              </a:path>
            </a:pathLst>
          </a:custGeom>
          <a:noFill/>
          <a:ln w="4445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</p:spPr>
        <p:txBody>
          <a:bodyPr lIns="91389" tIns="45695" rIns="91389" bIns="45695"/>
          <a:lstStyle/>
          <a:p>
            <a:pPr>
              <a:defRPr/>
            </a:pPr>
            <a:endParaRPr lang="th-TH" sz="3200" b="1" i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62891" name="Freeform 98"/>
          <p:cNvSpPr>
            <a:spLocks/>
          </p:cNvSpPr>
          <p:nvPr/>
        </p:nvSpPr>
        <p:spPr bwMode="auto">
          <a:xfrm>
            <a:off x="4591050" y="3305175"/>
            <a:ext cx="2500313" cy="866775"/>
          </a:xfrm>
          <a:custGeom>
            <a:avLst/>
            <a:gdLst>
              <a:gd name="T0" fmla="*/ 0 w 1575"/>
              <a:gd name="T1" fmla="*/ 2147483647 h 546"/>
              <a:gd name="T2" fmla="*/ 2147483647 w 1575"/>
              <a:gd name="T3" fmla="*/ 2147483647 h 546"/>
              <a:gd name="T4" fmla="*/ 2147483647 w 1575"/>
              <a:gd name="T5" fmla="*/ 2147483647 h 546"/>
              <a:gd name="T6" fmla="*/ 2147483647 w 1575"/>
              <a:gd name="T7" fmla="*/ 2147483647 h 546"/>
              <a:gd name="T8" fmla="*/ 2147483647 w 1575"/>
              <a:gd name="T9" fmla="*/ 2147483647 h 546"/>
              <a:gd name="T10" fmla="*/ 2147483647 w 1575"/>
              <a:gd name="T11" fmla="*/ 2147483647 h 546"/>
              <a:gd name="T12" fmla="*/ 2147483647 w 1575"/>
              <a:gd name="T13" fmla="*/ 2147483647 h 546"/>
              <a:gd name="T14" fmla="*/ 2147483647 w 1575"/>
              <a:gd name="T15" fmla="*/ 2147483647 h 546"/>
              <a:gd name="T16" fmla="*/ 2147483647 w 1575"/>
              <a:gd name="T17" fmla="*/ 2147483647 h 546"/>
              <a:gd name="T18" fmla="*/ 2147483647 w 1575"/>
              <a:gd name="T19" fmla="*/ 2147483647 h 546"/>
              <a:gd name="T20" fmla="*/ 2147483647 w 1575"/>
              <a:gd name="T21" fmla="*/ 2147483647 h 546"/>
              <a:gd name="T22" fmla="*/ 2147483647 w 1575"/>
              <a:gd name="T23" fmla="*/ 2147483647 h 546"/>
              <a:gd name="T24" fmla="*/ 2147483647 w 1575"/>
              <a:gd name="T25" fmla="*/ 2147483647 h 546"/>
              <a:gd name="T26" fmla="*/ 2147483647 w 1575"/>
              <a:gd name="T27" fmla="*/ 2147483647 h 546"/>
              <a:gd name="T28" fmla="*/ 2147483647 w 1575"/>
              <a:gd name="T29" fmla="*/ 2147483647 h 546"/>
              <a:gd name="T30" fmla="*/ 2147483647 w 1575"/>
              <a:gd name="T31" fmla="*/ 2147483647 h 546"/>
              <a:gd name="T32" fmla="*/ 2147483647 w 1575"/>
              <a:gd name="T33" fmla="*/ 2147483647 h 546"/>
              <a:gd name="T34" fmla="*/ 2147483647 w 1575"/>
              <a:gd name="T35" fmla="*/ 2147483647 h 546"/>
              <a:gd name="T36" fmla="*/ 2147483647 w 1575"/>
              <a:gd name="T37" fmla="*/ 2147483647 h 546"/>
              <a:gd name="T38" fmla="*/ 2147483647 w 1575"/>
              <a:gd name="T39" fmla="*/ 2147483647 h 546"/>
              <a:gd name="T40" fmla="*/ 2147483647 w 1575"/>
              <a:gd name="T41" fmla="*/ 0 h 546"/>
              <a:gd name="T42" fmla="*/ 2147483647 w 1575"/>
              <a:gd name="T43" fmla="*/ 2147483647 h 546"/>
              <a:gd name="T44" fmla="*/ 2147483647 w 1575"/>
              <a:gd name="T45" fmla="*/ 2147483647 h 546"/>
              <a:gd name="T46" fmla="*/ 2147483647 w 1575"/>
              <a:gd name="T47" fmla="*/ 2147483647 h 546"/>
              <a:gd name="T48" fmla="*/ 2147483647 w 1575"/>
              <a:gd name="T49" fmla="*/ 2147483647 h 546"/>
              <a:gd name="T50" fmla="*/ 2147483647 w 1575"/>
              <a:gd name="T51" fmla="*/ 2147483647 h 546"/>
              <a:gd name="T52" fmla="*/ 2147483647 w 1575"/>
              <a:gd name="T53" fmla="*/ 2147483647 h 546"/>
              <a:gd name="T54" fmla="*/ 2147483647 w 1575"/>
              <a:gd name="T55" fmla="*/ 2147483647 h 546"/>
              <a:gd name="T56" fmla="*/ 2147483647 w 1575"/>
              <a:gd name="T57" fmla="*/ 2147483647 h 546"/>
              <a:gd name="T58" fmla="*/ 2147483647 w 1575"/>
              <a:gd name="T59" fmla="*/ 2147483647 h 546"/>
              <a:gd name="T60" fmla="*/ 2147483647 w 1575"/>
              <a:gd name="T61" fmla="*/ 2147483647 h 546"/>
              <a:gd name="T62" fmla="*/ 2147483647 w 1575"/>
              <a:gd name="T63" fmla="*/ 2147483647 h 546"/>
              <a:gd name="T64" fmla="*/ 2147483647 w 1575"/>
              <a:gd name="T65" fmla="*/ 2147483647 h 546"/>
              <a:gd name="T66" fmla="*/ 2147483647 w 1575"/>
              <a:gd name="T67" fmla="*/ 2147483647 h 546"/>
              <a:gd name="T68" fmla="*/ 2147483647 w 1575"/>
              <a:gd name="T69" fmla="*/ 2147483647 h 546"/>
              <a:gd name="T70" fmla="*/ 2147483647 w 1575"/>
              <a:gd name="T71" fmla="*/ 2147483647 h 546"/>
              <a:gd name="T72" fmla="*/ 2147483647 w 1575"/>
              <a:gd name="T73" fmla="*/ 2147483647 h 546"/>
              <a:gd name="T74" fmla="*/ 2147483647 w 1575"/>
              <a:gd name="T75" fmla="*/ 2147483647 h 546"/>
              <a:gd name="T76" fmla="*/ 2147483647 w 1575"/>
              <a:gd name="T77" fmla="*/ 2147483647 h 546"/>
              <a:gd name="T78" fmla="*/ 2147483647 w 1575"/>
              <a:gd name="T79" fmla="*/ 2147483647 h 546"/>
              <a:gd name="T80" fmla="*/ 2147483647 w 1575"/>
              <a:gd name="T81" fmla="*/ 2147483647 h 546"/>
              <a:gd name="T82" fmla="*/ 2147483647 w 1575"/>
              <a:gd name="T83" fmla="*/ 2147483647 h 546"/>
              <a:gd name="T84" fmla="*/ 2147483647 w 1575"/>
              <a:gd name="T85" fmla="*/ 2147483647 h 546"/>
              <a:gd name="T86" fmla="*/ 2147483647 w 1575"/>
              <a:gd name="T87" fmla="*/ 2147483647 h 5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575"/>
              <a:gd name="T133" fmla="*/ 0 h 546"/>
              <a:gd name="T134" fmla="*/ 1575 w 1575"/>
              <a:gd name="T135" fmla="*/ 546 h 54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575" h="546">
                <a:moveTo>
                  <a:pt x="0" y="105"/>
                </a:moveTo>
                <a:cubicBezTo>
                  <a:pt x="28" y="111"/>
                  <a:pt x="27" y="130"/>
                  <a:pt x="48" y="144"/>
                </a:cubicBezTo>
                <a:cubicBezTo>
                  <a:pt x="56" y="167"/>
                  <a:pt x="70" y="187"/>
                  <a:pt x="78" y="210"/>
                </a:cubicBezTo>
                <a:cubicBezTo>
                  <a:pt x="82" y="244"/>
                  <a:pt x="96" y="268"/>
                  <a:pt x="111" y="297"/>
                </a:cubicBezTo>
                <a:cubicBezTo>
                  <a:pt x="115" y="304"/>
                  <a:pt x="113" y="309"/>
                  <a:pt x="120" y="315"/>
                </a:cubicBezTo>
                <a:cubicBezTo>
                  <a:pt x="129" y="323"/>
                  <a:pt x="144" y="320"/>
                  <a:pt x="156" y="321"/>
                </a:cubicBezTo>
                <a:cubicBezTo>
                  <a:pt x="173" y="327"/>
                  <a:pt x="173" y="336"/>
                  <a:pt x="186" y="345"/>
                </a:cubicBezTo>
                <a:cubicBezTo>
                  <a:pt x="195" y="364"/>
                  <a:pt x="208" y="377"/>
                  <a:pt x="228" y="384"/>
                </a:cubicBezTo>
                <a:cubicBezTo>
                  <a:pt x="256" y="381"/>
                  <a:pt x="269" y="381"/>
                  <a:pt x="291" y="366"/>
                </a:cubicBezTo>
                <a:cubicBezTo>
                  <a:pt x="300" y="348"/>
                  <a:pt x="316" y="338"/>
                  <a:pt x="330" y="324"/>
                </a:cubicBezTo>
                <a:cubicBezTo>
                  <a:pt x="335" y="309"/>
                  <a:pt x="347" y="290"/>
                  <a:pt x="363" y="285"/>
                </a:cubicBezTo>
                <a:cubicBezTo>
                  <a:pt x="372" y="272"/>
                  <a:pt x="386" y="263"/>
                  <a:pt x="393" y="249"/>
                </a:cubicBezTo>
                <a:cubicBezTo>
                  <a:pt x="401" y="233"/>
                  <a:pt x="404" y="223"/>
                  <a:pt x="420" y="213"/>
                </a:cubicBezTo>
                <a:cubicBezTo>
                  <a:pt x="432" y="195"/>
                  <a:pt x="433" y="193"/>
                  <a:pt x="453" y="186"/>
                </a:cubicBezTo>
                <a:cubicBezTo>
                  <a:pt x="455" y="182"/>
                  <a:pt x="455" y="176"/>
                  <a:pt x="459" y="174"/>
                </a:cubicBezTo>
                <a:cubicBezTo>
                  <a:pt x="466" y="170"/>
                  <a:pt x="483" y="168"/>
                  <a:pt x="483" y="168"/>
                </a:cubicBezTo>
                <a:cubicBezTo>
                  <a:pt x="493" y="154"/>
                  <a:pt x="510" y="153"/>
                  <a:pt x="525" y="147"/>
                </a:cubicBezTo>
                <a:cubicBezTo>
                  <a:pt x="545" y="139"/>
                  <a:pt x="562" y="129"/>
                  <a:pt x="579" y="117"/>
                </a:cubicBezTo>
                <a:cubicBezTo>
                  <a:pt x="586" y="112"/>
                  <a:pt x="590" y="104"/>
                  <a:pt x="597" y="99"/>
                </a:cubicBezTo>
                <a:cubicBezTo>
                  <a:pt x="607" y="80"/>
                  <a:pt x="622" y="66"/>
                  <a:pt x="633" y="48"/>
                </a:cubicBezTo>
                <a:cubicBezTo>
                  <a:pt x="643" y="32"/>
                  <a:pt x="647" y="11"/>
                  <a:pt x="663" y="0"/>
                </a:cubicBezTo>
                <a:cubicBezTo>
                  <a:pt x="672" y="6"/>
                  <a:pt x="670" y="6"/>
                  <a:pt x="681" y="9"/>
                </a:cubicBezTo>
                <a:cubicBezTo>
                  <a:pt x="689" y="11"/>
                  <a:pt x="705" y="15"/>
                  <a:pt x="705" y="15"/>
                </a:cubicBezTo>
                <a:cubicBezTo>
                  <a:pt x="724" y="73"/>
                  <a:pt x="807" y="85"/>
                  <a:pt x="861" y="90"/>
                </a:cubicBezTo>
                <a:cubicBezTo>
                  <a:pt x="887" y="116"/>
                  <a:pt x="930" y="110"/>
                  <a:pt x="963" y="114"/>
                </a:cubicBezTo>
                <a:cubicBezTo>
                  <a:pt x="993" y="113"/>
                  <a:pt x="1023" y="115"/>
                  <a:pt x="1053" y="111"/>
                </a:cubicBezTo>
                <a:cubicBezTo>
                  <a:pt x="1057" y="110"/>
                  <a:pt x="1058" y="103"/>
                  <a:pt x="1062" y="102"/>
                </a:cubicBezTo>
                <a:cubicBezTo>
                  <a:pt x="1074" y="100"/>
                  <a:pt x="1092" y="123"/>
                  <a:pt x="1101" y="129"/>
                </a:cubicBezTo>
                <a:cubicBezTo>
                  <a:pt x="1112" y="146"/>
                  <a:pt x="1119" y="151"/>
                  <a:pt x="1131" y="165"/>
                </a:cubicBezTo>
                <a:cubicBezTo>
                  <a:pt x="1138" y="172"/>
                  <a:pt x="1140" y="186"/>
                  <a:pt x="1149" y="189"/>
                </a:cubicBezTo>
                <a:cubicBezTo>
                  <a:pt x="1156" y="191"/>
                  <a:pt x="1161" y="192"/>
                  <a:pt x="1167" y="198"/>
                </a:cubicBezTo>
                <a:cubicBezTo>
                  <a:pt x="1181" y="212"/>
                  <a:pt x="1192" y="232"/>
                  <a:pt x="1206" y="246"/>
                </a:cubicBezTo>
                <a:cubicBezTo>
                  <a:pt x="1215" y="255"/>
                  <a:pt x="1228" y="259"/>
                  <a:pt x="1236" y="270"/>
                </a:cubicBezTo>
                <a:cubicBezTo>
                  <a:pt x="1239" y="274"/>
                  <a:pt x="1239" y="279"/>
                  <a:pt x="1242" y="282"/>
                </a:cubicBezTo>
                <a:cubicBezTo>
                  <a:pt x="1253" y="293"/>
                  <a:pt x="1273" y="303"/>
                  <a:pt x="1287" y="312"/>
                </a:cubicBezTo>
                <a:cubicBezTo>
                  <a:pt x="1296" y="318"/>
                  <a:pt x="1311" y="321"/>
                  <a:pt x="1314" y="327"/>
                </a:cubicBezTo>
                <a:cubicBezTo>
                  <a:pt x="1292" y="372"/>
                  <a:pt x="1302" y="332"/>
                  <a:pt x="1329" y="360"/>
                </a:cubicBezTo>
                <a:cubicBezTo>
                  <a:pt x="1335" y="366"/>
                  <a:pt x="1335" y="387"/>
                  <a:pt x="1350" y="402"/>
                </a:cubicBezTo>
                <a:cubicBezTo>
                  <a:pt x="1351" y="406"/>
                  <a:pt x="1380" y="453"/>
                  <a:pt x="1386" y="459"/>
                </a:cubicBezTo>
                <a:cubicBezTo>
                  <a:pt x="1395" y="468"/>
                  <a:pt x="1416" y="467"/>
                  <a:pt x="1425" y="468"/>
                </a:cubicBezTo>
                <a:cubicBezTo>
                  <a:pt x="1444" y="481"/>
                  <a:pt x="1468" y="488"/>
                  <a:pt x="1488" y="498"/>
                </a:cubicBezTo>
                <a:cubicBezTo>
                  <a:pt x="1501" y="505"/>
                  <a:pt x="1511" y="515"/>
                  <a:pt x="1524" y="522"/>
                </a:cubicBezTo>
                <a:cubicBezTo>
                  <a:pt x="1534" y="527"/>
                  <a:pt x="1544" y="530"/>
                  <a:pt x="1554" y="534"/>
                </a:cubicBezTo>
                <a:cubicBezTo>
                  <a:pt x="1562" y="537"/>
                  <a:pt x="1575" y="546"/>
                  <a:pt x="1575" y="546"/>
                </a:cubicBezTo>
              </a:path>
            </a:pathLst>
          </a:custGeom>
          <a:noFill/>
          <a:ln w="47625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</p:spPr>
        <p:txBody>
          <a:bodyPr lIns="91389" tIns="45695" rIns="91389" bIns="45695"/>
          <a:lstStyle/>
          <a:p>
            <a:pPr>
              <a:defRPr/>
            </a:pPr>
            <a:endParaRPr lang="th-TH">
              <a:ln>
                <a:solidFill>
                  <a:srgbClr val="0000FF"/>
                </a:solidFill>
              </a:ln>
              <a:solidFill>
                <a:srgbClr val="000000"/>
              </a:solidFill>
              <a:latin typeface="Gulim"/>
              <a:ea typeface="Gulim" pitchFamily="34" charset="-127"/>
              <a:cs typeface="Angsana New"/>
            </a:endParaRPr>
          </a:p>
        </p:txBody>
      </p:sp>
      <p:sp>
        <p:nvSpPr>
          <p:cNvPr id="749641" name="Rectangle 248"/>
          <p:cNvSpPr>
            <a:spLocks noChangeArrowheads="1"/>
          </p:cNvSpPr>
          <p:nvPr/>
        </p:nvSpPr>
        <p:spPr bwMode="auto">
          <a:xfrm>
            <a:off x="5072063" y="3151188"/>
            <a:ext cx="6604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E.16A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Freeform 101"/>
          <p:cNvSpPr>
            <a:spLocks/>
          </p:cNvSpPr>
          <p:nvPr/>
        </p:nvSpPr>
        <p:spPr bwMode="auto">
          <a:xfrm>
            <a:off x="4682646" y="2943225"/>
            <a:ext cx="971550" cy="357188"/>
          </a:xfrm>
          <a:custGeom>
            <a:avLst/>
            <a:gdLst>
              <a:gd name="T0" fmla="*/ 0 w 621"/>
              <a:gd name="T1" fmla="*/ 0 h 225"/>
              <a:gd name="T2" fmla="*/ 2147483647 w 621"/>
              <a:gd name="T3" fmla="*/ 2147483647 h 225"/>
              <a:gd name="T4" fmla="*/ 2147483647 w 621"/>
              <a:gd name="T5" fmla="*/ 2147483647 h 225"/>
              <a:gd name="T6" fmla="*/ 2147483647 w 621"/>
              <a:gd name="T7" fmla="*/ 2147483647 h 225"/>
              <a:gd name="T8" fmla="*/ 2147483647 w 621"/>
              <a:gd name="T9" fmla="*/ 2147483647 h 225"/>
              <a:gd name="T10" fmla="*/ 2147483647 w 621"/>
              <a:gd name="T11" fmla="*/ 2147483647 h 225"/>
              <a:gd name="T12" fmla="*/ 2147483647 w 621"/>
              <a:gd name="T13" fmla="*/ 2147483647 h 225"/>
              <a:gd name="T14" fmla="*/ 2147483647 w 621"/>
              <a:gd name="T15" fmla="*/ 2147483647 h 225"/>
              <a:gd name="T16" fmla="*/ 2147483647 w 621"/>
              <a:gd name="T17" fmla="*/ 2147483647 h 225"/>
              <a:gd name="T18" fmla="*/ 2147483647 w 621"/>
              <a:gd name="T19" fmla="*/ 2147483647 h 225"/>
              <a:gd name="T20" fmla="*/ 2147483647 w 621"/>
              <a:gd name="T21" fmla="*/ 2147483647 h 225"/>
              <a:gd name="T22" fmla="*/ 2147483647 w 621"/>
              <a:gd name="T23" fmla="*/ 2147483647 h 225"/>
              <a:gd name="T24" fmla="*/ 2147483647 w 621"/>
              <a:gd name="T25" fmla="*/ 2147483647 h 225"/>
              <a:gd name="T26" fmla="*/ 2147483647 w 621"/>
              <a:gd name="T27" fmla="*/ 2147483647 h 225"/>
              <a:gd name="T28" fmla="*/ 2147483647 w 621"/>
              <a:gd name="T29" fmla="*/ 2147483647 h 225"/>
              <a:gd name="T30" fmla="*/ 2147483647 w 621"/>
              <a:gd name="T31" fmla="*/ 2147483647 h 225"/>
              <a:gd name="T32" fmla="*/ 2147483647 w 621"/>
              <a:gd name="T33" fmla="*/ 2147483647 h 225"/>
              <a:gd name="T34" fmla="*/ 2147483647 w 621"/>
              <a:gd name="T35" fmla="*/ 2147483647 h 225"/>
              <a:gd name="T36" fmla="*/ 2147483647 w 621"/>
              <a:gd name="T37" fmla="*/ 2147483647 h 22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21"/>
              <a:gd name="T58" fmla="*/ 0 h 225"/>
              <a:gd name="T59" fmla="*/ 621 w 621"/>
              <a:gd name="T60" fmla="*/ 225 h 22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21" h="225">
                <a:moveTo>
                  <a:pt x="0" y="0"/>
                </a:moveTo>
                <a:cubicBezTo>
                  <a:pt x="1" y="3"/>
                  <a:pt x="2" y="6"/>
                  <a:pt x="3" y="9"/>
                </a:cubicBezTo>
                <a:cubicBezTo>
                  <a:pt x="5" y="12"/>
                  <a:pt x="8" y="15"/>
                  <a:pt x="9" y="18"/>
                </a:cubicBezTo>
                <a:cubicBezTo>
                  <a:pt x="20" y="48"/>
                  <a:pt x="10" y="48"/>
                  <a:pt x="45" y="57"/>
                </a:cubicBezTo>
                <a:cubicBezTo>
                  <a:pt x="154" y="52"/>
                  <a:pt x="87" y="60"/>
                  <a:pt x="141" y="33"/>
                </a:cubicBezTo>
                <a:cubicBezTo>
                  <a:pt x="155" y="12"/>
                  <a:pt x="146" y="17"/>
                  <a:pt x="162" y="12"/>
                </a:cubicBezTo>
                <a:cubicBezTo>
                  <a:pt x="217" y="15"/>
                  <a:pt x="220" y="19"/>
                  <a:pt x="261" y="33"/>
                </a:cubicBezTo>
                <a:cubicBezTo>
                  <a:pt x="268" y="32"/>
                  <a:pt x="275" y="33"/>
                  <a:pt x="282" y="30"/>
                </a:cubicBezTo>
                <a:cubicBezTo>
                  <a:pt x="286" y="28"/>
                  <a:pt x="287" y="22"/>
                  <a:pt x="291" y="21"/>
                </a:cubicBezTo>
                <a:cubicBezTo>
                  <a:pt x="300" y="18"/>
                  <a:pt x="349" y="33"/>
                  <a:pt x="360" y="39"/>
                </a:cubicBezTo>
                <a:cubicBezTo>
                  <a:pt x="364" y="52"/>
                  <a:pt x="374" y="63"/>
                  <a:pt x="387" y="66"/>
                </a:cubicBezTo>
                <a:cubicBezTo>
                  <a:pt x="403" y="63"/>
                  <a:pt x="417" y="58"/>
                  <a:pt x="432" y="51"/>
                </a:cubicBezTo>
                <a:cubicBezTo>
                  <a:pt x="456" y="57"/>
                  <a:pt x="444" y="69"/>
                  <a:pt x="456" y="84"/>
                </a:cubicBezTo>
                <a:cubicBezTo>
                  <a:pt x="463" y="92"/>
                  <a:pt x="504" y="92"/>
                  <a:pt x="513" y="93"/>
                </a:cubicBezTo>
                <a:cubicBezTo>
                  <a:pt x="514" y="93"/>
                  <a:pt x="532" y="97"/>
                  <a:pt x="534" y="99"/>
                </a:cubicBezTo>
                <a:cubicBezTo>
                  <a:pt x="553" y="115"/>
                  <a:pt x="526" y="103"/>
                  <a:pt x="549" y="111"/>
                </a:cubicBezTo>
                <a:cubicBezTo>
                  <a:pt x="555" y="120"/>
                  <a:pt x="558" y="129"/>
                  <a:pt x="564" y="138"/>
                </a:cubicBezTo>
                <a:cubicBezTo>
                  <a:pt x="572" y="151"/>
                  <a:pt x="596" y="165"/>
                  <a:pt x="609" y="174"/>
                </a:cubicBezTo>
                <a:cubicBezTo>
                  <a:pt x="611" y="193"/>
                  <a:pt x="621" y="207"/>
                  <a:pt x="621" y="225"/>
                </a:cubicBezTo>
              </a:path>
            </a:pathLst>
          </a:custGeom>
          <a:noFill/>
          <a:ln w="44450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</p:spPr>
        <p:txBody>
          <a:bodyPr lIns="91389" tIns="45695" rIns="91389" bIns="45695"/>
          <a:lstStyle/>
          <a:p>
            <a:pPr>
              <a:defRPr/>
            </a:pPr>
            <a:endParaRPr lang="th-TH">
              <a:solidFill>
                <a:srgbClr val="000000"/>
              </a:solidFill>
              <a:latin typeface="Gulim"/>
              <a:ea typeface="Gulim" pitchFamily="34" charset="-127"/>
              <a:cs typeface="Angsana New"/>
            </a:endParaRPr>
          </a:p>
        </p:txBody>
      </p:sp>
      <p:sp>
        <p:nvSpPr>
          <p:cNvPr id="749645" name="Rectangle 359"/>
          <p:cNvSpPr>
            <a:spLocks noChangeArrowheads="1"/>
          </p:cNvSpPr>
          <p:nvPr/>
        </p:nvSpPr>
        <p:spPr bwMode="auto">
          <a:xfrm>
            <a:off x="4254500" y="2795588"/>
            <a:ext cx="64611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300" b="1">
                <a:solidFill>
                  <a:srgbClr val="0000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s.3</a:t>
            </a:r>
            <a:endParaRPr lang="th-TH" altLang="th-TH" sz="1300" b="1">
              <a:solidFill>
                <a:srgbClr val="0000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49646" name="Group 130"/>
          <p:cNvGrpSpPr>
            <a:grpSpLocks/>
          </p:cNvGrpSpPr>
          <p:nvPr/>
        </p:nvGrpSpPr>
        <p:grpSpPr bwMode="auto">
          <a:xfrm>
            <a:off x="2605088" y="714375"/>
            <a:ext cx="1246187" cy="4775200"/>
            <a:chOff x="2616200" y="714356"/>
            <a:chExt cx="1246188" cy="4775219"/>
          </a:xfrm>
        </p:grpSpPr>
        <p:grpSp>
          <p:nvGrpSpPr>
            <p:cNvPr id="749716" name="Group 88"/>
            <p:cNvGrpSpPr>
              <a:grpSpLocks/>
            </p:cNvGrpSpPr>
            <p:nvPr/>
          </p:nvGrpSpPr>
          <p:grpSpPr bwMode="auto">
            <a:xfrm>
              <a:off x="2616200" y="1314450"/>
              <a:ext cx="1246188" cy="4175125"/>
              <a:chOff x="1648" y="828"/>
              <a:chExt cx="785" cy="2630"/>
            </a:xfrm>
          </p:grpSpPr>
          <p:sp>
            <p:nvSpPr>
              <p:cNvPr id="749718" name="Freeform 89"/>
              <p:cNvSpPr>
                <a:spLocks/>
              </p:cNvSpPr>
              <p:nvPr/>
            </p:nvSpPr>
            <p:spPr bwMode="auto">
              <a:xfrm>
                <a:off x="1648" y="828"/>
                <a:ext cx="322" cy="1323"/>
              </a:xfrm>
              <a:custGeom>
                <a:avLst/>
                <a:gdLst>
                  <a:gd name="T0" fmla="*/ 275 w 322"/>
                  <a:gd name="T1" fmla="*/ 0 h 1323"/>
                  <a:gd name="T2" fmla="*/ 284 w 322"/>
                  <a:gd name="T3" fmla="*/ 72 h 1323"/>
                  <a:gd name="T4" fmla="*/ 317 w 322"/>
                  <a:gd name="T5" fmla="*/ 105 h 1323"/>
                  <a:gd name="T6" fmla="*/ 278 w 322"/>
                  <a:gd name="T7" fmla="*/ 153 h 1323"/>
                  <a:gd name="T8" fmla="*/ 245 w 322"/>
                  <a:gd name="T9" fmla="*/ 180 h 1323"/>
                  <a:gd name="T10" fmla="*/ 242 w 322"/>
                  <a:gd name="T11" fmla="*/ 201 h 1323"/>
                  <a:gd name="T12" fmla="*/ 266 w 322"/>
                  <a:gd name="T13" fmla="*/ 225 h 1323"/>
                  <a:gd name="T14" fmla="*/ 278 w 322"/>
                  <a:gd name="T15" fmla="*/ 303 h 1323"/>
                  <a:gd name="T16" fmla="*/ 257 w 322"/>
                  <a:gd name="T17" fmla="*/ 375 h 1323"/>
                  <a:gd name="T18" fmla="*/ 224 w 322"/>
                  <a:gd name="T19" fmla="*/ 396 h 1323"/>
                  <a:gd name="T20" fmla="*/ 146 w 322"/>
                  <a:gd name="T21" fmla="*/ 477 h 1323"/>
                  <a:gd name="T22" fmla="*/ 137 w 322"/>
                  <a:gd name="T23" fmla="*/ 507 h 1323"/>
                  <a:gd name="T24" fmla="*/ 140 w 322"/>
                  <a:gd name="T25" fmla="*/ 534 h 1323"/>
                  <a:gd name="T26" fmla="*/ 137 w 322"/>
                  <a:gd name="T27" fmla="*/ 594 h 1323"/>
                  <a:gd name="T28" fmla="*/ 95 w 322"/>
                  <a:gd name="T29" fmla="*/ 648 h 1323"/>
                  <a:gd name="T30" fmla="*/ 74 w 322"/>
                  <a:gd name="T31" fmla="*/ 726 h 1323"/>
                  <a:gd name="T32" fmla="*/ 65 w 322"/>
                  <a:gd name="T33" fmla="*/ 738 h 1323"/>
                  <a:gd name="T34" fmla="*/ 56 w 322"/>
                  <a:gd name="T35" fmla="*/ 747 h 1323"/>
                  <a:gd name="T36" fmla="*/ 44 w 322"/>
                  <a:gd name="T37" fmla="*/ 765 h 1323"/>
                  <a:gd name="T38" fmla="*/ 8 w 322"/>
                  <a:gd name="T39" fmla="*/ 864 h 1323"/>
                  <a:gd name="T40" fmla="*/ 5 w 322"/>
                  <a:gd name="T41" fmla="*/ 1032 h 1323"/>
                  <a:gd name="T42" fmla="*/ 26 w 322"/>
                  <a:gd name="T43" fmla="*/ 1059 h 1323"/>
                  <a:gd name="T44" fmla="*/ 74 w 322"/>
                  <a:gd name="T45" fmla="*/ 1122 h 1323"/>
                  <a:gd name="T46" fmla="*/ 188 w 322"/>
                  <a:gd name="T47" fmla="*/ 1197 h 1323"/>
                  <a:gd name="T48" fmla="*/ 230 w 322"/>
                  <a:gd name="T49" fmla="*/ 1218 h 1323"/>
                  <a:gd name="T50" fmla="*/ 251 w 322"/>
                  <a:gd name="T51" fmla="*/ 1245 h 1323"/>
                  <a:gd name="T52" fmla="*/ 275 w 322"/>
                  <a:gd name="T53" fmla="*/ 1323 h 132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22"/>
                  <a:gd name="T82" fmla="*/ 0 h 1323"/>
                  <a:gd name="T83" fmla="*/ 322 w 322"/>
                  <a:gd name="T84" fmla="*/ 1323 h 132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22" h="1323">
                    <a:moveTo>
                      <a:pt x="275" y="0"/>
                    </a:moveTo>
                    <a:cubicBezTo>
                      <a:pt x="270" y="24"/>
                      <a:pt x="261" y="56"/>
                      <a:pt x="284" y="72"/>
                    </a:cubicBezTo>
                    <a:cubicBezTo>
                      <a:pt x="293" y="85"/>
                      <a:pt x="304" y="96"/>
                      <a:pt x="317" y="105"/>
                    </a:cubicBezTo>
                    <a:cubicBezTo>
                      <a:pt x="322" y="121"/>
                      <a:pt x="294" y="145"/>
                      <a:pt x="278" y="153"/>
                    </a:cubicBezTo>
                    <a:cubicBezTo>
                      <a:pt x="271" y="164"/>
                      <a:pt x="257" y="174"/>
                      <a:pt x="245" y="180"/>
                    </a:cubicBezTo>
                    <a:cubicBezTo>
                      <a:pt x="231" y="201"/>
                      <a:pt x="226" y="196"/>
                      <a:pt x="242" y="201"/>
                    </a:cubicBezTo>
                    <a:cubicBezTo>
                      <a:pt x="249" y="211"/>
                      <a:pt x="256" y="218"/>
                      <a:pt x="266" y="225"/>
                    </a:cubicBezTo>
                    <a:cubicBezTo>
                      <a:pt x="280" y="246"/>
                      <a:pt x="276" y="278"/>
                      <a:pt x="278" y="303"/>
                    </a:cubicBezTo>
                    <a:cubicBezTo>
                      <a:pt x="276" y="337"/>
                      <a:pt x="286" y="360"/>
                      <a:pt x="257" y="375"/>
                    </a:cubicBezTo>
                    <a:cubicBezTo>
                      <a:pt x="250" y="386"/>
                      <a:pt x="237" y="392"/>
                      <a:pt x="224" y="396"/>
                    </a:cubicBezTo>
                    <a:cubicBezTo>
                      <a:pt x="194" y="419"/>
                      <a:pt x="177" y="456"/>
                      <a:pt x="146" y="477"/>
                    </a:cubicBezTo>
                    <a:cubicBezTo>
                      <a:pt x="139" y="499"/>
                      <a:pt x="142" y="489"/>
                      <a:pt x="137" y="507"/>
                    </a:cubicBezTo>
                    <a:cubicBezTo>
                      <a:pt x="138" y="516"/>
                      <a:pt x="140" y="525"/>
                      <a:pt x="140" y="534"/>
                    </a:cubicBezTo>
                    <a:cubicBezTo>
                      <a:pt x="140" y="554"/>
                      <a:pt x="139" y="574"/>
                      <a:pt x="137" y="594"/>
                    </a:cubicBezTo>
                    <a:cubicBezTo>
                      <a:pt x="135" y="613"/>
                      <a:pt x="106" y="632"/>
                      <a:pt x="95" y="648"/>
                    </a:cubicBezTo>
                    <a:cubicBezTo>
                      <a:pt x="88" y="675"/>
                      <a:pt x="105" y="716"/>
                      <a:pt x="74" y="726"/>
                    </a:cubicBezTo>
                    <a:cubicBezTo>
                      <a:pt x="71" y="730"/>
                      <a:pt x="68" y="734"/>
                      <a:pt x="65" y="738"/>
                    </a:cubicBezTo>
                    <a:cubicBezTo>
                      <a:pt x="62" y="741"/>
                      <a:pt x="59" y="744"/>
                      <a:pt x="56" y="747"/>
                    </a:cubicBezTo>
                    <a:cubicBezTo>
                      <a:pt x="52" y="753"/>
                      <a:pt x="44" y="765"/>
                      <a:pt x="44" y="765"/>
                    </a:cubicBezTo>
                    <a:cubicBezTo>
                      <a:pt x="36" y="859"/>
                      <a:pt x="49" y="823"/>
                      <a:pt x="8" y="864"/>
                    </a:cubicBezTo>
                    <a:cubicBezTo>
                      <a:pt x="6" y="922"/>
                      <a:pt x="0" y="974"/>
                      <a:pt x="5" y="1032"/>
                    </a:cubicBezTo>
                    <a:cubicBezTo>
                      <a:pt x="6" y="1043"/>
                      <a:pt x="26" y="1059"/>
                      <a:pt x="26" y="1059"/>
                    </a:cubicBezTo>
                    <a:cubicBezTo>
                      <a:pt x="31" y="1075"/>
                      <a:pt x="59" y="1115"/>
                      <a:pt x="74" y="1122"/>
                    </a:cubicBezTo>
                    <a:cubicBezTo>
                      <a:pt x="100" y="1161"/>
                      <a:pt x="147" y="1179"/>
                      <a:pt x="188" y="1197"/>
                    </a:cubicBezTo>
                    <a:cubicBezTo>
                      <a:pt x="203" y="1204"/>
                      <a:pt x="214" y="1214"/>
                      <a:pt x="230" y="1218"/>
                    </a:cubicBezTo>
                    <a:cubicBezTo>
                      <a:pt x="244" y="1240"/>
                      <a:pt x="237" y="1231"/>
                      <a:pt x="251" y="1245"/>
                    </a:cubicBezTo>
                    <a:cubicBezTo>
                      <a:pt x="260" y="1271"/>
                      <a:pt x="275" y="1295"/>
                      <a:pt x="275" y="1323"/>
                    </a:cubicBezTo>
                  </a:path>
                </a:pathLst>
              </a:custGeom>
              <a:noFill/>
              <a:ln w="444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389" tIns="45695" rIns="91389" bIns="45695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9pPr>
              </a:lstStyle>
              <a:p>
                <a:pPr eaLnBrk="1" hangingPunct="1"/>
                <a:endParaRPr lang="th-TH" altLang="th-TH"/>
              </a:p>
            </p:txBody>
          </p:sp>
          <p:sp>
            <p:nvSpPr>
              <p:cNvPr id="749719" name="Freeform 90"/>
              <p:cNvSpPr>
                <a:spLocks/>
              </p:cNvSpPr>
              <p:nvPr/>
            </p:nvSpPr>
            <p:spPr bwMode="auto">
              <a:xfrm>
                <a:off x="1918" y="2153"/>
                <a:ext cx="300" cy="494"/>
              </a:xfrm>
              <a:custGeom>
                <a:avLst/>
                <a:gdLst>
                  <a:gd name="T0" fmla="*/ 0 w 300"/>
                  <a:gd name="T1" fmla="*/ 0 h 494"/>
                  <a:gd name="T2" fmla="*/ 50 w 300"/>
                  <a:gd name="T3" fmla="*/ 9 h 494"/>
                  <a:gd name="T4" fmla="*/ 69 w 300"/>
                  <a:gd name="T5" fmla="*/ 31 h 494"/>
                  <a:gd name="T6" fmla="*/ 86 w 300"/>
                  <a:gd name="T7" fmla="*/ 57 h 494"/>
                  <a:gd name="T8" fmla="*/ 110 w 300"/>
                  <a:gd name="T9" fmla="*/ 86 h 494"/>
                  <a:gd name="T10" fmla="*/ 144 w 300"/>
                  <a:gd name="T11" fmla="*/ 137 h 494"/>
                  <a:gd name="T12" fmla="*/ 163 w 300"/>
                  <a:gd name="T13" fmla="*/ 168 h 494"/>
                  <a:gd name="T14" fmla="*/ 252 w 300"/>
                  <a:gd name="T15" fmla="*/ 252 h 494"/>
                  <a:gd name="T16" fmla="*/ 276 w 300"/>
                  <a:gd name="T17" fmla="*/ 273 h 494"/>
                  <a:gd name="T18" fmla="*/ 285 w 300"/>
                  <a:gd name="T19" fmla="*/ 314 h 494"/>
                  <a:gd name="T20" fmla="*/ 292 w 300"/>
                  <a:gd name="T21" fmla="*/ 446 h 494"/>
                  <a:gd name="T22" fmla="*/ 300 w 300"/>
                  <a:gd name="T23" fmla="*/ 494 h 49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0"/>
                  <a:gd name="T37" fmla="*/ 0 h 494"/>
                  <a:gd name="T38" fmla="*/ 300 w 300"/>
                  <a:gd name="T39" fmla="*/ 494 h 49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0" h="494">
                    <a:moveTo>
                      <a:pt x="0" y="0"/>
                    </a:moveTo>
                    <a:cubicBezTo>
                      <a:pt x="15" y="11"/>
                      <a:pt x="33" y="4"/>
                      <a:pt x="50" y="9"/>
                    </a:cubicBezTo>
                    <a:cubicBezTo>
                      <a:pt x="56" y="16"/>
                      <a:pt x="62" y="24"/>
                      <a:pt x="69" y="31"/>
                    </a:cubicBezTo>
                    <a:cubicBezTo>
                      <a:pt x="73" y="41"/>
                      <a:pt x="76" y="52"/>
                      <a:pt x="86" y="57"/>
                    </a:cubicBezTo>
                    <a:cubicBezTo>
                      <a:pt x="89" y="69"/>
                      <a:pt x="100" y="79"/>
                      <a:pt x="110" y="86"/>
                    </a:cubicBezTo>
                    <a:cubicBezTo>
                      <a:pt x="116" y="107"/>
                      <a:pt x="133" y="119"/>
                      <a:pt x="144" y="137"/>
                    </a:cubicBezTo>
                    <a:cubicBezTo>
                      <a:pt x="147" y="149"/>
                      <a:pt x="156" y="157"/>
                      <a:pt x="163" y="168"/>
                    </a:cubicBezTo>
                    <a:cubicBezTo>
                      <a:pt x="184" y="202"/>
                      <a:pt x="213" y="238"/>
                      <a:pt x="252" y="252"/>
                    </a:cubicBezTo>
                    <a:cubicBezTo>
                      <a:pt x="271" y="266"/>
                      <a:pt x="264" y="259"/>
                      <a:pt x="276" y="273"/>
                    </a:cubicBezTo>
                    <a:cubicBezTo>
                      <a:pt x="281" y="286"/>
                      <a:pt x="285" y="314"/>
                      <a:pt x="285" y="314"/>
                    </a:cubicBezTo>
                    <a:cubicBezTo>
                      <a:pt x="287" y="358"/>
                      <a:pt x="287" y="402"/>
                      <a:pt x="292" y="446"/>
                    </a:cubicBezTo>
                    <a:cubicBezTo>
                      <a:pt x="294" y="462"/>
                      <a:pt x="300" y="478"/>
                      <a:pt x="300" y="494"/>
                    </a:cubicBezTo>
                  </a:path>
                </a:pathLst>
              </a:custGeom>
              <a:noFill/>
              <a:ln w="444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389" tIns="45695" rIns="91389" bIns="45695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9pPr>
              </a:lstStyle>
              <a:p>
                <a:pPr eaLnBrk="1" hangingPunct="1"/>
                <a:endParaRPr lang="th-TH" altLang="th-TH"/>
              </a:p>
            </p:txBody>
          </p:sp>
          <p:sp>
            <p:nvSpPr>
              <p:cNvPr id="749720" name="Freeform 91"/>
              <p:cNvSpPr>
                <a:spLocks/>
              </p:cNvSpPr>
              <p:nvPr/>
            </p:nvSpPr>
            <p:spPr bwMode="auto">
              <a:xfrm>
                <a:off x="2215" y="2642"/>
                <a:ext cx="218" cy="816"/>
              </a:xfrm>
              <a:custGeom>
                <a:avLst/>
                <a:gdLst>
                  <a:gd name="T0" fmla="*/ 0 w 218"/>
                  <a:gd name="T1" fmla="*/ 0 h 816"/>
                  <a:gd name="T2" fmla="*/ 27 w 218"/>
                  <a:gd name="T3" fmla="*/ 48 h 816"/>
                  <a:gd name="T4" fmla="*/ 82 w 218"/>
                  <a:gd name="T5" fmla="*/ 156 h 816"/>
                  <a:gd name="T6" fmla="*/ 111 w 218"/>
                  <a:gd name="T7" fmla="*/ 221 h 816"/>
                  <a:gd name="T8" fmla="*/ 123 w 218"/>
                  <a:gd name="T9" fmla="*/ 250 h 816"/>
                  <a:gd name="T10" fmla="*/ 130 w 218"/>
                  <a:gd name="T11" fmla="*/ 291 h 816"/>
                  <a:gd name="T12" fmla="*/ 166 w 218"/>
                  <a:gd name="T13" fmla="*/ 389 h 816"/>
                  <a:gd name="T14" fmla="*/ 173 w 218"/>
                  <a:gd name="T15" fmla="*/ 442 h 816"/>
                  <a:gd name="T16" fmla="*/ 166 w 218"/>
                  <a:gd name="T17" fmla="*/ 567 h 816"/>
                  <a:gd name="T18" fmla="*/ 211 w 218"/>
                  <a:gd name="T19" fmla="*/ 768 h 816"/>
                  <a:gd name="T20" fmla="*/ 207 w 218"/>
                  <a:gd name="T21" fmla="*/ 816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8"/>
                  <a:gd name="T34" fmla="*/ 0 h 816"/>
                  <a:gd name="T35" fmla="*/ 218 w 218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8" h="816">
                    <a:moveTo>
                      <a:pt x="0" y="0"/>
                    </a:moveTo>
                    <a:cubicBezTo>
                      <a:pt x="8" y="17"/>
                      <a:pt x="20" y="31"/>
                      <a:pt x="27" y="48"/>
                    </a:cubicBezTo>
                    <a:cubicBezTo>
                      <a:pt x="34" y="85"/>
                      <a:pt x="60" y="125"/>
                      <a:pt x="82" y="156"/>
                    </a:cubicBezTo>
                    <a:cubicBezTo>
                      <a:pt x="86" y="176"/>
                      <a:pt x="93" y="212"/>
                      <a:pt x="111" y="221"/>
                    </a:cubicBezTo>
                    <a:cubicBezTo>
                      <a:pt x="115" y="231"/>
                      <a:pt x="120" y="240"/>
                      <a:pt x="123" y="250"/>
                    </a:cubicBezTo>
                    <a:cubicBezTo>
                      <a:pt x="128" y="283"/>
                      <a:pt x="125" y="270"/>
                      <a:pt x="130" y="291"/>
                    </a:cubicBezTo>
                    <a:cubicBezTo>
                      <a:pt x="133" y="324"/>
                      <a:pt x="147" y="362"/>
                      <a:pt x="166" y="389"/>
                    </a:cubicBezTo>
                    <a:cubicBezTo>
                      <a:pt x="172" y="410"/>
                      <a:pt x="171" y="413"/>
                      <a:pt x="173" y="442"/>
                    </a:cubicBezTo>
                    <a:cubicBezTo>
                      <a:pt x="171" y="536"/>
                      <a:pt x="176" y="518"/>
                      <a:pt x="166" y="567"/>
                    </a:cubicBezTo>
                    <a:cubicBezTo>
                      <a:pt x="160" y="645"/>
                      <a:pt x="133" y="733"/>
                      <a:pt x="211" y="768"/>
                    </a:cubicBezTo>
                    <a:cubicBezTo>
                      <a:pt x="218" y="780"/>
                      <a:pt x="218" y="816"/>
                      <a:pt x="207" y="816"/>
                    </a:cubicBezTo>
                  </a:path>
                </a:pathLst>
              </a:custGeom>
              <a:noFill/>
              <a:ln w="444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389" tIns="45695" rIns="91389" bIns="45695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Gulim" pitchFamily="34" charset="-127"/>
                    <a:cs typeface="Angsana New" pitchFamily="18" charset="-34"/>
                  </a:defRPr>
                </a:lvl9pPr>
              </a:lstStyle>
              <a:p>
                <a:pPr eaLnBrk="1" hangingPunct="1"/>
                <a:endParaRPr lang="th-TH" altLang="th-TH"/>
              </a:p>
            </p:txBody>
          </p:sp>
        </p:grpSp>
        <p:sp>
          <p:nvSpPr>
            <p:cNvPr id="129" name="Freeform 128"/>
            <p:cNvSpPr/>
            <p:nvPr/>
          </p:nvSpPr>
          <p:spPr>
            <a:xfrm>
              <a:off x="3044825" y="714356"/>
              <a:ext cx="249237" cy="604840"/>
            </a:xfrm>
            <a:custGeom>
              <a:avLst/>
              <a:gdLst>
                <a:gd name="connsiteX0" fmla="*/ 198407 w 198407"/>
                <a:gd name="connsiteY0" fmla="*/ 0 h 552090"/>
                <a:gd name="connsiteX1" fmla="*/ 146649 w 198407"/>
                <a:gd name="connsiteY1" fmla="*/ 25879 h 552090"/>
                <a:gd name="connsiteX2" fmla="*/ 129396 w 198407"/>
                <a:gd name="connsiteY2" fmla="*/ 94890 h 552090"/>
                <a:gd name="connsiteX3" fmla="*/ 120770 w 198407"/>
                <a:gd name="connsiteY3" fmla="*/ 120769 h 552090"/>
                <a:gd name="connsiteX4" fmla="*/ 69011 w 198407"/>
                <a:gd name="connsiteY4" fmla="*/ 155275 h 552090"/>
                <a:gd name="connsiteX5" fmla="*/ 43132 w 198407"/>
                <a:gd name="connsiteY5" fmla="*/ 181154 h 552090"/>
                <a:gd name="connsiteX6" fmla="*/ 34505 w 198407"/>
                <a:gd name="connsiteY6" fmla="*/ 215660 h 552090"/>
                <a:gd name="connsiteX7" fmla="*/ 17253 w 198407"/>
                <a:gd name="connsiteY7" fmla="*/ 241539 h 552090"/>
                <a:gd name="connsiteX8" fmla="*/ 8626 w 198407"/>
                <a:gd name="connsiteY8" fmla="*/ 293298 h 552090"/>
                <a:gd name="connsiteX9" fmla="*/ 0 w 198407"/>
                <a:gd name="connsiteY9" fmla="*/ 327803 h 552090"/>
                <a:gd name="connsiteX10" fmla="*/ 8626 w 198407"/>
                <a:gd name="connsiteY10" fmla="*/ 552090 h 55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8407" h="552090">
                  <a:moveTo>
                    <a:pt x="198407" y="0"/>
                  </a:moveTo>
                  <a:cubicBezTo>
                    <a:pt x="181358" y="5683"/>
                    <a:pt x="158812" y="10676"/>
                    <a:pt x="146649" y="25879"/>
                  </a:cubicBezTo>
                  <a:cubicBezTo>
                    <a:pt x="139477" y="34844"/>
                    <a:pt x="129983" y="92542"/>
                    <a:pt x="129396" y="94890"/>
                  </a:cubicBezTo>
                  <a:cubicBezTo>
                    <a:pt x="127191" y="103711"/>
                    <a:pt x="127200" y="114339"/>
                    <a:pt x="120770" y="120769"/>
                  </a:cubicBezTo>
                  <a:cubicBezTo>
                    <a:pt x="106108" y="135431"/>
                    <a:pt x="83673" y="140613"/>
                    <a:pt x="69011" y="155275"/>
                  </a:cubicBezTo>
                  <a:lnTo>
                    <a:pt x="43132" y="181154"/>
                  </a:lnTo>
                  <a:cubicBezTo>
                    <a:pt x="40256" y="192656"/>
                    <a:pt x="39175" y="204763"/>
                    <a:pt x="34505" y="215660"/>
                  </a:cubicBezTo>
                  <a:cubicBezTo>
                    <a:pt x="30421" y="225189"/>
                    <a:pt x="20531" y="231704"/>
                    <a:pt x="17253" y="241539"/>
                  </a:cubicBezTo>
                  <a:cubicBezTo>
                    <a:pt x="11722" y="258132"/>
                    <a:pt x="12056" y="276147"/>
                    <a:pt x="8626" y="293298"/>
                  </a:cubicBezTo>
                  <a:cubicBezTo>
                    <a:pt x="6301" y="304923"/>
                    <a:pt x="2875" y="316301"/>
                    <a:pt x="0" y="327803"/>
                  </a:cubicBezTo>
                  <a:cubicBezTo>
                    <a:pt x="2990" y="402561"/>
                    <a:pt x="8626" y="477272"/>
                    <a:pt x="8626" y="552090"/>
                  </a:cubicBezTo>
                </a:path>
              </a:pathLst>
            </a:custGeom>
            <a:ln w="444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3200" b="1" i="1">
                <a:solidFill>
                  <a:srgbClr val="000000"/>
                </a:solidFill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2286000" y="1471613"/>
            <a:ext cx="401638" cy="1096962"/>
          </a:xfrm>
          <a:custGeom>
            <a:avLst/>
            <a:gdLst>
              <a:gd name="connsiteX0" fmla="*/ 306126 w 401541"/>
              <a:gd name="connsiteY0" fmla="*/ 0 h 1097280"/>
              <a:gd name="connsiteX1" fmla="*/ 337931 w 401541"/>
              <a:gd name="connsiteY1" fmla="*/ 103367 h 1097280"/>
              <a:gd name="connsiteX2" fmla="*/ 385639 w 401541"/>
              <a:gd name="connsiteY2" fmla="*/ 174929 h 1097280"/>
              <a:gd name="connsiteX3" fmla="*/ 393590 w 401541"/>
              <a:gd name="connsiteY3" fmla="*/ 262393 h 1097280"/>
              <a:gd name="connsiteX4" fmla="*/ 385639 w 401541"/>
              <a:gd name="connsiteY4" fmla="*/ 310101 h 1097280"/>
              <a:gd name="connsiteX5" fmla="*/ 298175 w 401541"/>
              <a:gd name="connsiteY5" fmla="*/ 333955 h 1097280"/>
              <a:gd name="connsiteX6" fmla="*/ 194808 w 401541"/>
              <a:gd name="connsiteY6" fmla="*/ 357809 h 1097280"/>
              <a:gd name="connsiteX7" fmla="*/ 115295 w 401541"/>
              <a:gd name="connsiteY7" fmla="*/ 381663 h 1097280"/>
              <a:gd name="connsiteX8" fmla="*/ 75538 w 401541"/>
              <a:gd name="connsiteY8" fmla="*/ 461176 h 1097280"/>
              <a:gd name="connsiteX9" fmla="*/ 67587 w 401541"/>
              <a:gd name="connsiteY9" fmla="*/ 580445 h 1097280"/>
              <a:gd name="connsiteX10" fmla="*/ 75538 w 401541"/>
              <a:gd name="connsiteY10" fmla="*/ 636104 h 1097280"/>
              <a:gd name="connsiteX11" fmla="*/ 3976 w 401541"/>
              <a:gd name="connsiteY11" fmla="*/ 659958 h 1097280"/>
              <a:gd name="connsiteX12" fmla="*/ 51684 w 401541"/>
              <a:gd name="connsiteY12" fmla="*/ 747423 h 1097280"/>
              <a:gd name="connsiteX13" fmla="*/ 59635 w 401541"/>
              <a:gd name="connsiteY13" fmla="*/ 109728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1541" h="1097280">
                <a:moveTo>
                  <a:pt x="306126" y="0"/>
                </a:moveTo>
                <a:cubicBezTo>
                  <a:pt x="315402" y="37106"/>
                  <a:pt x="324679" y="74212"/>
                  <a:pt x="337931" y="103367"/>
                </a:cubicBezTo>
                <a:cubicBezTo>
                  <a:pt x="351183" y="132522"/>
                  <a:pt x="376363" y="148425"/>
                  <a:pt x="385639" y="174929"/>
                </a:cubicBezTo>
                <a:cubicBezTo>
                  <a:pt x="394916" y="201433"/>
                  <a:pt x="393590" y="239864"/>
                  <a:pt x="393590" y="262393"/>
                </a:cubicBezTo>
                <a:cubicBezTo>
                  <a:pt x="393590" y="284922"/>
                  <a:pt x="401541" y="298174"/>
                  <a:pt x="385639" y="310101"/>
                </a:cubicBezTo>
                <a:cubicBezTo>
                  <a:pt x="369737" y="322028"/>
                  <a:pt x="329980" y="326004"/>
                  <a:pt x="298175" y="333955"/>
                </a:cubicBezTo>
                <a:cubicBezTo>
                  <a:pt x="266370" y="341906"/>
                  <a:pt x="225288" y="349858"/>
                  <a:pt x="194808" y="357809"/>
                </a:cubicBezTo>
                <a:cubicBezTo>
                  <a:pt x="164328" y="365760"/>
                  <a:pt x="135173" y="364435"/>
                  <a:pt x="115295" y="381663"/>
                </a:cubicBezTo>
                <a:cubicBezTo>
                  <a:pt x="95417" y="398891"/>
                  <a:pt x="83489" y="428046"/>
                  <a:pt x="75538" y="461176"/>
                </a:cubicBezTo>
                <a:cubicBezTo>
                  <a:pt x="67587" y="494306"/>
                  <a:pt x="67587" y="551290"/>
                  <a:pt x="67587" y="580445"/>
                </a:cubicBezTo>
                <a:cubicBezTo>
                  <a:pt x="67587" y="609600"/>
                  <a:pt x="86140" y="622852"/>
                  <a:pt x="75538" y="636104"/>
                </a:cubicBezTo>
                <a:cubicBezTo>
                  <a:pt x="64936" y="649356"/>
                  <a:pt x="7952" y="641405"/>
                  <a:pt x="3976" y="659958"/>
                </a:cubicBezTo>
                <a:cubicBezTo>
                  <a:pt x="0" y="678511"/>
                  <a:pt x="42408" y="674536"/>
                  <a:pt x="51684" y="747423"/>
                </a:cubicBezTo>
                <a:cubicBezTo>
                  <a:pt x="60960" y="820310"/>
                  <a:pt x="60297" y="958795"/>
                  <a:pt x="59635" y="1097280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 sz="3200" b="1" i="1">
              <a:solidFill>
                <a:srgbClr val="000000"/>
              </a:solidFill>
            </a:endParaRPr>
          </a:p>
        </p:txBody>
      </p:sp>
      <p:sp>
        <p:nvSpPr>
          <p:cNvPr id="134" name="Freeform 133"/>
          <p:cNvSpPr/>
          <p:nvPr/>
        </p:nvSpPr>
        <p:spPr>
          <a:xfrm>
            <a:off x="2613025" y="4552950"/>
            <a:ext cx="825500" cy="1016000"/>
          </a:xfrm>
          <a:custGeom>
            <a:avLst/>
            <a:gdLst>
              <a:gd name="connsiteX0" fmla="*/ 0 w 824552"/>
              <a:gd name="connsiteY0" fmla="*/ 0 h 989463"/>
              <a:gd name="connsiteX1" fmla="*/ 34120 w 824552"/>
              <a:gd name="connsiteY1" fmla="*/ 170597 h 989463"/>
              <a:gd name="connsiteX2" fmla="*/ 68239 w 824552"/>
              <a:gd name="connsiteY2" fmla="*/ 279779 h 989463"/>
              <a:gd name="connsiteX3" fmla="*/ 156950 w 824552"/>
              <a:gd name="connsiteY3" fmla="*/ 348018 h 989463"/>
              <a:gd name="connsiteX4" fmla="*/ 170597 w 824552"/>
              <a:gd name="connsiteY4" fmla="*/ 429904 h 989463"/>
              <a:gd name="connsiteX5" fmla="*/ 266132 w 824552"/>
              <a:gd name="connsiteY5" fmla="*/ 484495 h 989463"/>
              <a:gd name="connsiteX6" fmla="*/ 382138 w 824552"/>
              <a:gd name="connsiteY6" fmla="*/ 552734 h 989463"/>
              <a:gd name="connsiteX7" fmla="*/ 586854 w 824552"/>
              <a:gd name="connsiteY7" fmla="*/ 614149 h 989463"/>
              <a:gd name="connsiteX8" fmla="*/ 702860 w 824552"/>
              <a:gd name="connsiteY8" fmla="*/ 668740 h 989463"/>
              <a:gd name="connsiteX9" fmla="*/ 805218 w 824552"/>
              <a:gd name="connsiteY9" fmla="*/ 702860 h 989463"/>
              <a:gd name="connsiteX10" fmla="*/ 818866 w 824552"/>
              <a:gd name="connsiteY10" fmla="*/ 812042 h 989463"/>
              <a:gd name="connsiteX11" fmla="*/ 818866 w 824552"/>
              <a:gd name="connsiteY11" fmla="*/ 989463 h 989463"/>
              <a:gd name="connsiteX0" fmla="*/ 0 w 824552"/>
              <a:gd name="connsiteY0" fmla="*/ 28433 h 1017896"/>
              <a:gd name="connsiteX1" fmla="*/ 13648 w 824552"/>
              <a:gd name="connsiteY1" fmla="*/ 28433 h 1017896"/>
              <a:gd name="connsiteX2" fmla="*/ 34120 w 824552"/>
              <a:gd name="connsiteY2" fmla="*/ 199030 h 1017896"/>
              <a:gd name="connsiteX3" fmla="*/ 68239 w 824552"/>
              <a:gd name="connsiteY3" fmla="*/ 308212 h 1017896"/>
              <a:gd name="connsiteX4" fmla="*/ 156950 w 824552"/>
              <a:gd name="connsiteY4" fmla="*/ 376451 h 1017896"/>
              <a:gd name="connsiteX5" fmla="*/ 170597 w 824552"/>
              <a:gd name="connsiteY5" fmla="*/ 458337 h 1017896"/>
              <a:gd name="connsiteX6" fmla="*/ 266132 w 824552"/>
              <a:gd name="connsiteY6" fmla="*/ 512928 h 1017896"/>
              <a:gd name="connsiteX7" fmla="*/ 382138 w 824552"/>
              <a:gd name="connsiteY7" fmla="*/ 581167 h 1017896"/>
              <a:gd name="connsiteX8" fmla="*/ 586854 w 824552"/>
              <a:gd name="connsiteY8" fmla="*/ 642582 h 1017896"/>
              <a:gd name="connsiteX9" fmla="*/ 702860 w 824552"/>
              <a:gd name="connsiteY9" fmla="*/ 697173 h 1017896"/>
              <a:gd name="connsiteX10" fmla="*/ 805218 w 824552"/>
              <a:gd name="connsiteY10" fmla="*/ 731293 h 1017896"/>
              <a:gd name="connsiteX11" fmla="*/ 818866 w 824552"/>
              <a:gd name="connsiteY11" fmla="*/ 840475 h 1017896"/>
              <a:gd name="connsiteX12" fmla="*/ 818866 w 824552"/>
              <a:gd name="connsiteY12" fmla="*/ 1017896 h 1017896"/>
              <a:gd name="connsiteX0" fmla="*/ 0 w 824552"/>
              <a:gd name="connsiteY0" fmla="*/ 25242 h 1014705"/>
              <a:gd name="connsiteX1" fmla="*/ 13648 w 824552"/>
              <a:gd name="connsiteY1" fmla="*/ 25242 h 1014705"/>
              <a:gd name="connsiteX2" fmla="*/ 34120 w 824552"/>
              <a:gd name="connsiteY2" fmla="*/ 195839 h 1014705"/>
              <a:gd name="connsiteX3" fmla="*/ 68239 w 824552"/>
              <a:gd name="connsiteY3" fmla="*/ 305021 h 1014705"/>
              <a:gd name="connsiteX4" fmla="*/ 156950 w 824552"/>
              <a:gd name="connsiteY4" fmla="*/ 373260 h 1014705"/>
              <a:gd name="connsiteX5" fmla="*/ 170597 w 824552"/>
              <a:gd name="connsiteY5" fmla="*/ 455146 h 1014705"/>
              <a:gd name="connsiteX6" fmla="*/ 266132 w 824552"/>
              <a:gd name="connsiteY6" fmla="*/ 509737 h 1014705"/>
              <a:gd name="connsiteX7" fmla="*/ 382138 w 824552"/>
              <a:gd name="connsiteY7" fmla="*/ 577976 h 1014705"/>
              <a:gd name="connsiteX8" fmla="*/ 586854 w 824552"/>
              <a:gd name="connsiteY8" fmla="*/ 639391 h 1014705"/>
              <a:gd name="connsiteX9" fmla="*/ 702860 w 824552"/>
              <a:gd name="connsiteY9" fmla="*/ 693982 h 1014705"/>
              <a:gd name="connsiteX10" fmla="*/ 805218 w 824552"/>
              <a:gd name="connsiteY10" fmla="*/ 728102 h 1014705"/>
              <a:gd name="connsiteX11" fmla="*/ 818866 w 824552"/>
              <a:gd name="connsiteY11" fmla="*/ 837284 h 1014705"/>
              <a:gd name="connsiteX12" fmla="*/ 818866 w 824552"/>
              <a:gd name="connsiteY12" fmla="*/ 1014705 h 1014705"/>
              <a:gd name="connsiteX0" fmla="*/ 0 w 824552"/>
              <a:gd name="connsiteY0" fmla="*/ 25242 h 1014705"/>
              <a:gd name="connsiteX1" fmla="*/ 13648 w 824552"/>
              <a:gd name="connsiteY1" fmla="*/ 25242 h 1014705"/>
              <a:gd name="connsiteX2" fmla="*/ 34120 w 824552"/>
              <a:gd name="connsiteY2" fmla="*/ 195839 h 1014705"/>
              <a:gd name="connsiteX3" fmla="*/ 68239 w 824552"/>
              <a:gd name="connsiteY3" fmla="*/ 305021 h 1014705"/>
              <a:gd name="connsiteX4" fmla="*/ 156950 w 824552"/>
              <a:gd name="connsiteY4" fmla="*/ 373260 h 1014705"/>
              <a:gd name="connsiteX5" fmla="*/ 170597 w 824552"/>
              <a:gd name="connsiteY5" fmla="*/ 455146 h 1014705"/>
              <a:gd name="connsiteX6" fmla="*/ 266132 w 824552"/>
              <a:gd name="connsiteY6" fmla="*/ 509737 h 1014705"/>
              <a:gd name="connsiteX7" fmla="*/ 382138 w 824552"/>
              <a:gd name="connsiteY7" fmla="*/ 577976 h 1014705"/>
              <a:gd name="connsiteX8" fmla="*/ 586854 w 824552"/>
              <a:gd name="connsiteY8" fmla="*/ 639391 h 1014705"/>
              <a:gd name="connsiteX9" fmla="*/ 702860 w 824552"/>
              <a:gd name="connsiteY9" fmla="*/ 693982 h 1014705"/>
              <a:gd name="connsiteX10" fmla="*/ 805218 w 824552"/>
              <a:gd name="connsiteY10" fmla="*/ 728102 h 1014705"/>
              <a:gd name="connsiteX11" fmla="*/ 818866 w 824552"/>
              <a:gd name="connsiteY11" fmla="*/ 837284 h 1014705"/>
              <a:gd name="connsiteX12" fmla="*/ 818866 w 824552"/>
              <a:gd name="connsiteY12" fmla="*/ 1014705 h 101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4552" h="1014705">
                <a:moveTo>
                  <a:pt x="0" y="25242"/>
                </a:moveTo>
                <a:cubicBezTo>
                  <a:pt x="2275" y="25242"/>
                  <a:pt x="5629" y="0"/>
                  <a:pt x="13648" y="25242"/>
                </a:cubicBezTo>
                <a:cubicBezTo>
                  <a:pt x="19335" y="53675"/>
                  <a:pt x="25022" y="149209"/>
                  <a:pt x="34120" y="195839"/>
                </a:cubicBezTo>
                <a:cubicBezTo>
                  <a:pt x="43218" y="242469"/>
                  <a:pt x="47767" y="275451"/>
                  <a:pt x="68239" y="305021"/>
                </a:cubicBezTo>
                <a:cubicBezTo>
                  <a:pt x="88711" y="334591"/>
                  <a:pt x="139890" y="348239"/>
                  <a:pt x="156950" y="373260"/>
                </a:cubicBezTo>
                <a:cubicBezTo>
                  <a:pt x="174010" y="398281"/>
                  <a:pt x="152400" y="432400"/>
                  <a:pt x="170597" y="455146"/>
                </a:cubicBezTo>
                <a:cubicBezTo>
                  <a:pt x="188794" y="477892"/>
                  <a:pt x="266132" y="509737"/>
                  <a:pt x="266132" y="509737"/>
                </a:cubicBezTo>
                <a:cubicBezTo>
                  <a:pt x="301389" y="530209"/>
                  <a:pt x="328684" y="556367"/>
                  <a:pt x="382138" y="577976"/>
                </a:cubicBezTo>
                <a:cubicBezTo>
                  <a:pt x="435592" y="599585"/>
                  <a:pt x="533400" y="620057"/>
                  <a:pt x="586854" y="639391"/>
                </a:cubicBezTo>
                <a:cubicBezTo>
                  <a:pt x="640308" y="658725"/>
                  <a:pt x="666466" y="679197"/>
                  <a:pt x="702860" y="693982"/>
                </a:cubicBezTo>
                <a:cubicBezTo>
                  <a:pt x="739254" y="708767"/>
                  <a:pt x="785884" y="704218"/>
                  <a:pt x="805218" y="728102"/>
                </a:cubicBezTo>
                <a:cubicBezTo>
                  <a:pt x="824552" y="751986"/>
                  <a:pt x="816591" y="789517"/>
                  <a:pt x="818866" y="837284"/>
                </a:cubicBezTo>
                <a:cubicBezTo>
                  <a:pt x="821141" y="885051"/>
                  <a:pt x="820003" y="949878"/>
                  <a:pt x="818866" y="1014705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 sz="3200" b="1" i="1">
              <a:ln>
                <a:solidFill>
                  <a:srgbClr val="FFFF00"/>
                </a:solidFill>
              </a:ln>
              <a:solidFill>
                <a:srgbClr val="000000"/>
              </a:solidFill>
            </a:endParaRPr>
          </a:p>
        </p:txBody>
      </p:sp>
      <p:grpSp>
        <p:nvGrpSpPr>
          <p:cNvPr id="749649" name="Group 296"/>
          <p:cNvGrpSpPr>
            <a:grpSpLocks/>
          </p:cNvGrpSpPr>
          <p:nvPr/>
        </p:nvGrpSpPr>
        <p:grpSpPr bwMode="auto">
          <a:xfrm>
            <a:off x="5786438" y="4992688"/>
            <a:ext cx="4451350" cy="1865312"/>
            <a:chOff x="3644" y="3009"/>
            <a:chExt cx="2803" cy="1175"/>
          </a:xfrm>
        </p:grpSpPr>
        <p:sp>
          <p:nvSpPr>
            <p:cNvPr id="749711" name="Oval 297"/>
            <p:cNvSpPr>
              <a:spLocks noChangeArrowheads="1"/>
            </p:cNvSpPr>
            <p:nvPr/>
          </p:nvSpPr>
          <p:spPr bwMode="auto">
            <a:xfrm>
              <a:off x="3644" y="323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73" tIns="45688" rIns="91373" bIns="45688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9712" name="Oval 298"/>
            <p:cNvSpPr>
              <a:spLocks noChangeArrowheads="1"/>
            </p:cNvSpPr>
            <p:nvPr/>
          </p:nvSpPr>
          <p:spPr bwMode="auto">
            <a:xfrm>
              <a:off x="3656" y="3652"/>
              <a:ext cx="136" cy="13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73" tIns="45688" rIns="91373" bIns="45688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9713" name="Oval 299"/>
            <p:cNvSpPr>
              <a:spLocks noChangeArrowheads="1"/>
            </p:cNvSpPr>
            <p:nvPr/>
          </p:nvSpPr>
          <p:spPr bwMode="auto">
            <a:xfrm>
              <a:off x="3656" y="3818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73" tIns="45688" rIns="91373" bIns="45688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9714" name="Oval 300"/>
            <p:cNvSpPr>
              <a:spLocks noChangeArrowheads="1"/>
            </p:cNvSpPr>
            <p:nvPr/>
          </p:nvSpPr>
          <p:spPr bwMode="auto">
            <a:xfrm>
              <a:off x="3651" y="3444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73" tIns="45688" rIns="91373" bIns="45688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/>
              <a:endParaRPr lang="th-TH" altLang="th-TH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9715" name="Text Box 328"/>
            <p:cNvSpPr txBox="1">
              <a:spLocks noChangeArrowheads="1"/>
            </p:cNvSpPr>
            <p:nvPr/>
          </p:nvSpPr>
          <p:spPr bwMode="auto">
            <a:xfrm>
              <a:off x="3831" y="3009"/>
              <a:ext cx="2616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86" tIns="41492" rIns="82986" bIns="41492">
              <a:spAutoFit/>
            </a:bodyPr>
            <a:lstStyle>
              <a:lvl1pPr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1pPr>
              <a:lvl2pPr marL="742950" indent="-28575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2pPr>
              <a:lvl3pPr marL="11430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3pPr>
              <a:lvl4pPr marL="16002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4pPr>
              <a:lvl5pPr marL="2057400" indent="-228600" defTabSz="842963" eaLnBrk="0" hangingPunct="0"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5pPr>
              <a:lvl6pPr marL="25146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6pPr>
              <a:lvl7pPr marL="29718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7pPr>
              <a:lvl8pPr marL="34290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8pPr>
              <a:lvl9pPr marL="3886200" indent="-228600" defTabSz="842963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ulim" pitchFamily="34" charset="-127"/>
                  <a:cs typeface="Angsana New" pitchFamily="18" charset="-34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th-TH" altLang="th-TH" sz="1600" b="1" u="sng">
                  <a:solidFill>
                    <a:srgbClr val="000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เกณฑ์สภาพน้ำท่าในช่วงฤดูฝน</a:t>
              </a:r>
            </a:p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น้ำมาก </a:t>
              </a:r>
              <a:r>
                <a:rPr lang="en-US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: </a:t>
              </a:r>
              <a:r>
                <a:rPr lang="th-TH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 สูงกว่า 81</a:t>
              </a:r>
              <a:r>
                <a:rPr lang="en-US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%  </a:t>
              </a:r>
              <a:r>
                <a:rPr lang="th-TH" altLang="th-TH" sz="1600" b="1">
                  <a:solidFill>
                    <a:srgbClr val="FF0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ค่าความจุลำน้ำ</a:t>
              </a:r>
            </a:p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th-TH" altLang="th-TH" sz="1600" b="1">
                  <a:solidFill>
                    <a:srgbClr val="0000FF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น้ำดี </a:t>
              </a:r>
              <a:r>
                <a:rPr lang="en-US" altLang="th-TH" sz="1600" b="1">
                  <a:solidFill>
                    <a:srgbClr val="0000FF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:</a:t>
              </a:r>
              <a:r>
                <a:rPr lang="th-TH" altLang="th-TH" sz="1600" b="1">
                  <a:solidFill>
                    <a:srgbClr val="0000FF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  สูงกว่า </a:t>
              </a:r>
              <a:r>
                <a:rPr lang="en-US" altLang="th-TH" sz="1600" b="1">
                  <a:solidFill>
                    <a:srgbClr val="0000FF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50.1 – 80 %</a:t>
              </a:r>
              <a:r>
                <a:rPr lang="th-TH" altLang="th-TH" sz="1600" b="1">
                  <a:solidFill>
                    <a:srgbClr val="0000FF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 ของความจุลำน้ำ</a:t>
              </a:r>
            </a:p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th-TH" altLang="th-TH" sz="1600" b="1">
                  <a:solidFill>
                    <a:srgbClr val="008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น้ำปกติ </a:t>
              </a:r>
              <a:r>
                <a:rPr lang="en-US" altLang="th-TH" sz="1600" b="1">
                  <a:solidFill>
                    <a:srgbClr val="008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:</a:t>
              </a:r>
              <a:r>
                <a:rPr lang="th-TH" altLang="th-TH" sz="1600" b="1">
                  <a:solidFill>
                    <a:srgbClr val="008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 สูงกว่า 30.1</a:t>
              </a:r>
              <a:r>
                <a:rPr lang="en-US" altLang="th-TH" sz="1600" b="1">
                  <a:solidFill>
                    <a:srgbClr val="008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%-50%</a:t>
              </a:r>
              <a:r>
                <a:rPr lang="th-TH" altLang="th-TH" sz="1600" b="1">
                  <a:solidFill>
                    <a:srgbClr val="0080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 ของความจุลำน้ำ</a:t>
              </a:r>
            </a:p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th-TH" altLang="th-TH" sz="1600" b="1">
                  <a:solidFill>
                    <a:srgbClr val="FF66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น้ำน้อย </a:t>
              </a:r>
              <a:r>
                <a:rPr lang="en-US" altLang="th-TH" sz="1600" b="1">
                  <a:solidFill>
                    <a:srgbClr val="FF66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:</a:t>
              </a:r>
              <a:r>
                <a:rPr lang="th-TH" altLang="th-TH" sz="1600" b="1">
                  <a:solidFill>
                    <a:srgbClr val="FF66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 ต่ำกว่า 30</a:t>
              </a:r>
              <a:r>
                <a:rPr lang="en-US" altLang="th-TH" sz="1600" b="1">
                  <a:solidFill>
                    <a:srgbClr val="FF66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% </a:t>
              </a:r>
              <a:r>
                <a:rPr lang="th-TH" altLang="th-TH" sz="1600" b="1">
                  <a:solidFill>
                    <a:srgbClr val="FF6600"/>
                  </a:solidFill>
                  <a:latin typeface="Angsana New" pitchFamily="18" charset="-34"/>
                  <a:ea typeface="Arial Unicode MS" pitchFamily="34" charset="-128"/>
                  <a:cs typeface="FreesiaUPC" pitchFamily="34" charset="-34"/>
                </a:rPr>
                <a:t>ของความจุลำน้ำ</a:t>
              </a:r>
            </a:p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endParaRPr lang="th-TH" altLang="th-TH" sz="1600" b="1">
                <a:solidFill>
                  <a:srgbClr val="FF0000"/>
                </a:solidFill>
                <a:latin typeface="Angsana New" pitchFamily="18" charset="-34"/>
                <a:ea typeface="Arial Unicode MS" pitchFamily="34" charset="-128"/>
                <a:cs typeface="FreesiaUPC" pitchFamily="34" charset="-34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3413125" y="2403475"/>
            <a:ext cx="339725" cy="1435100"/>
          </a:xfrm>
          <a:custGeom>
            <a:avLst/>
            <a:gdLst>
              <a:gd name="connsiteX0" fmla="*/ 340242 w 340242"/>
              <a:gd name="connsiteY0" fmla="*/ 0 h 1435395"/>
              <a:gd name="connsiteX1" fmla="*/ 329609 w 340242"/>
              <a:gd name="connsiteY1" fmla="*/ 53163 h 1435395"/>
              <a:gd name="connsiteX2" fmla="*/ 297712 w 340242"/>
              <a:gd name="connsiteY2" fmla="*/ 74428 h 1435395"/>
              <a:gd name="connsiteX3" fmla="*/ 276447 w 340242"/>
              <a:gd name="connsiteY3" fmla="*/ 106326 h 1435395"/>
              <a:gd name="connsiteX4" fmla="*/ 212651 w 340242"/>
              <a:gd name="connsiteY4" fmla="*/ 127591 h 1435395"/>
              <a:gd name="connsiteX5" fmla="*/ 95693 w 340242"/>
              <a:gd name="connsiteY5" fmla="*/ 159489 h 1435395"/>
              <a:gd name="connsiteX6" fmla="*/ 0 w 340242"/>
              <a:gd name="connsiteY6" fmla="*/ 233916 h 1435395"/>
              <a:gd name="connsiteX7" fmla="*/ 10633 w 340242"/>
              <a:gd name="connsiteY7" fmla="*/ 265814 h 1435395"/>
              <a:gd name="connsiteX8" fmla="*/ 21265 w 340242"/>
              <a:gd name="connsiteY8" fmla="*/ 372140 h 1435395"/>
              <a:gd name="connsiteX9" fmla="*/ 42530 w 340242"/>
              <a:gd name="connsiteY9" fmla="*/ 404037 h 1435395"/>
              <a:gd name="connsiteX10" fmla="*/ 53163 w 340242"/>
              <a:gd name="connsiteY10" fmla="*/ 435935 h 1435395"/>
              <a:gd name="connsiteX11" fmla="*/ 74428 w 340242"/>
              <a:gd name="connsiteY11" fmla="*/ 467833 h 1435395"/>
              <a:gd name="connsiteX12" fmla="*/ 95693 w 340242"/>
              <a:gd name="connsiteY12" fmla="*/ 510363 h 1435395"/>
              <a:gd name="connsiteX13" fmla="*/ 127591 w 340242"/>
              <a:gd name="connsiteY13" fmla="*/ 499730 h 1435395"/>
              <a:gd name="connsiteX14" fmla="*/ 138223 w 340242"/>
              <a:gd name="connsiteY14" fmla="*/ 531628 h 1435395"/>
              <a:gd name="connsiteX15" fmla="*/ 127591 w 340242"/>
              <a:gd name="connsiteY15" fmla="*/ 616689 h 1435395"/>
              <a:gd name="connsiteX16" fmla="*/ 106326 w 340242"/>
              <a:gd name="connsiteY16" fmla="*/ 680484 h 1435395"/>
              <a:gd name="connsiteX17" fmla="*/ 127591 w 340242"/>
              <a:gd name="connsiteY17" fmla="*/ 754912 h 1435395"/>
              <a:gd name="connsiteX18" fmla="*/ 148856 w 340242"/>
              <a:gd name="connsiteY18" fmla="*/ 786809 h 1435395"/>
              <a:gd name="connsiteX19" fmla="*/ 159489 w 340242"/>
              <a:gd name="connsiteY19" fmla="*/ 818707 h 1435395"/>
              <a:gd name="connsiteX20" fmla="*/ 180754 w 340242"/>
              <a:gd name="connsiteY20" fmla="*/ 893135 h 1435395"/>
              <a:gd name="connsiteX21" fmla="*/ 202019 w 340242"/>
              <a:gd name="connsiteY21" fmla="*/ 925033 h 1435395"/>
              <a:gd name="connsiteX22" fmla="*/ 212651 w 340242"/>
              <a:gd name="connsiteY22" fmla="*/ 999461 h 1435395"/>
              <a:gd name="connsiteX23" fmla="*/ 223284 w 340242"/>
              <a:gd name="connsiteY23" fmla="*/ 1031358 h 1435395"/>
              <a:gd name="connsiteX24" fmla="*/ 202019 w 340242"/>
              <a:gd name="connsiteY24" fmla="*/ 1158949 h 1435395"/>
              <a:gd name="connsiteX25" fmla="*/ 180754 w 340242"/>
              <a:gd name="connsiteY25" fmla="*/ 1190847 h 1435395"/>
              <a:gd name="connsiteX26" fmla="*/ 159489 w 340242"/>
              <a:gd name="connsiteY26" fmla="*/ 1254642 h 1435395"/>
              <a:gd name="connsiteX27" fmla="*/ 148856 w 340242"/>
              <a:gd name="connsiteY27" fmla="*/ 1286540 h 1435395"/>
              <a:gd name="connsiteX28" fmla="*/ 106326 w 340242"/>
              <a:gd name="connsiteY28" fmla="*/ 1350335 h 1435395"/>
              <a:gd name="connsiteX29" fmla="*/ 74428 w 340242"/>
              <a:gd name="connsiteY29" fmla="*/ 1382233 h 1435395"/>
              <a:gd name="connsiteX30" fmla="*/ 74428 w 340242"/>
              <a:gd name="connsiteY30" fmla="*/ 1435395 h 143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0242" h="1435395">
                <a:moveTo>
                  <a:pt x="340242" y="0"/>
                </a:moveTo>
                <a:cubicBezTo>
                  <a:pt x="336698" y="17721"/>
                  <a:pt x="338575" y="37472"/>
                  <a:pt x="329609" y="53163"/>
                </a:cubicBezTo>
                <a:cubicBezTo>
                  <a:pt x="323269" y="64258"/>
                  <a:pt x="306748" y="65392"/>
                  <a:pt x="297712" y="74428"/>
                </a:cubicBezTo>
                <a:cubicBezTo>
                  <a:pt x="288676" y="83464"/>
                  <a:pt x="287283" y="99553"/>
                  <a:pt x="276447" y="106326"/>
                </a:cubicBezTo>
                <a:cubicBezTo>
                  <a:pt x="257439" y="118206"/>
                  <a:pt x="231302" y="115157"/>
                  <a:pt x="212651" y="127591"/>
                </a:cubicBezTo>
                <a:cubicBezTo>
                  <a:pt x="156979" y="164706"/>
                  <a:pt x="193434" y="147271"/>
                  <a:pt x="95693" y="159489"/>
                </a:cubicBezTo>
                <a:cubicBezTo>
                  <a:pt x="12293" y="187289"/>
                  <a:pt x="43431" y="161533"/>
                  <a:pt x="0" y="233916"/>
                </a:cubicBezTo>
                <a:cubicBezTo>
                  <a:pt x="3544" y="244549"/>
                  <a:pt x="8929" y="254736"/>
                  <a:pt x="10633" y="265814"/>
                </a:cubicBezTo>
                <a:cubicBezTo>
                  <a:pt x="16049" y="301019"/>
                  <a:pt x="13256" y="337433"/>
                  <a:pt x="21265" y="372140"/>
                </a:cubicBezTo>
                <a:cubicBezTo>
                  <a:pt x="24138" y="384591"/>
                  <a:pt x="36815" y="392608"/>
                  <a:pt x="42530" y="404037"/>
                </a:cubicBezTo>
                <a:cubicBezTo>
                  <a:pt x="47542" y="414062"/>
                  <a:pt x="48151" y="425910"/>
                  <a:pt x="53163" y="435935"/>
                </a:cubicBezTo>
                <a:cubicBezTo>
                  <a:pt x="58878" y="447365"/>
                  <a:pt x="68088" y="456738"/>
                  <a:pt x="74428" y="467833"/>
                </a:cubicBezTo>
                <a:cubicBezTo>
                  <a:pt x="82292" y="481595"/>
                  <a:pt x="88605" y="496186"/>
                  <a:pt x="95693" y="510363"/>
                </a:cubicBezTo>
                <a:cubicBezTo>
                  <a:pt x="106326" y="506819"/>
                  <a:pt x="117566" y="494718"/>
                  <a:pt x="127591" y="499730"/>
                </a:cubicBezTo>
                <a:cubicBezTo>
                  <a:pt x="137616" y="504742"/>
                  <a:pt x="138223" y="520420"/>
                  <a:pt x="138223" y="531628"/>
                </a:cubicBezTo>
                <a:cubicBezTo>
                  <a:pt x="138223" y="560202"/>
                  <a:pt x="133578" y="588749"/>
                  <a:pt x="127591" y="616689"/>
                </a:cubicBezTo>
                <a:cubicBezTo>
                  <a:pt x="122894" y="638607"/>
                  <a:pt x="106326" y="680484"/>
                  <a:pt x="106326" y="680484"/>
                </a:cubicBezTo>
                <a:cubicBezTo>
                  <a:pt x="109734" y="694115"/>
                  <a:pt x="119963" y="739655"/>
                  <a:pt x="127591" y="754912"/>
                </a:cubicBezTo>
                <a:cubicBezTo>
                  <a:pt x="133306" y="766341"/>
                  <a:pt x="143141" y="775380"/>
                  <a:pt x="148856" y="786809"/>
                </a:cubicBezTo>
                <a:cubicBezTo>
                  <a:pt x="153868" y="796834"/>
                  <a:pt x="156410" y="807930"/>
                  <a:pt x="159489" y="818707"/>
                </a:cubicBezTo>
                <a:cubicBezTo>
                  <a:pt x="164033" y="834611"/>
                  <a:pt x="172254" y="876135"/>
                  <a:pt x="180754" y="893135"/>
                </a:cubicBezTo>
                <a:cubicBezTo>
                  <a:pt x="186469" y="904565"/>
                  <a:pt x="194931" y="914400"/>
                  <a:pt x="202019" y="925033"/>
                </a:cubicBezTo>
                <a:cubicBezTo>
                  <a:pt x="205563" y="949842"/>
                  <a:pt x="207736" y="974886"/>
                  <a:pt x="212651" y="999461"/>
                </a:cubicBezTo>
                <a:cubicBezTo>
                  <a:pt x="214849" y="1010451"/>
                  <a:pt x="223284" y="1020150"/>
                  <a:pt x="223284" y="1031358"/>
                </a:cubicBezTo>
                <a:cubicBezTo>
                  <a:pt x="223284" y="1054935"/>
                  <a:pt x="218654" y="1125678"/>
                  <a:pt x="202019" y="1158949"/>
                </a:cubicBezTo>
                <a:cubicBezTo>
                  <a:pt x="196304" y="1170379"/>
                  <a:pt x="185944" y="1179170"/>
                  <a:pt x="180754" y="1190847"/>
                </a:cubicBezTo>
                <a:cubicBezTo>
                  <a:pt x="171650" y="1211330"/>
                  <a:pt x="166577" y="1233377"/>
                  <a:pt x="159489" y="1254642"/>
                </a:cubicBezTo>
                <a:cubicBezTo>
                  <a:pt x="155945" y="1265275"/>
                  <a:pt x="155073" y="1277215"/>
                  <a:pt x="148856" y="1286540"/>
                </a:cubicBezTo>
                <a:cubicBezTo>
                  <a:pt x="134679" y="1307805"/>
                  <a:pt x="124398" y="1332263"/>
                  <a:pt x="106326" y="1350335"/>
                </a:cubicBezTo>
                <a:cubicBezTo>
                  <a:pt x="95693" y="1360968"/>
                  <a:pt x="79708" y="1368154"/>
                  <a:pt x="74428" y="1382233"/>
                </a:cubicBezTo>
                <a:cubicBezTo>
                  <a:pt x="68206" y="1398825"/>
                  <a:pt x="74428" y="1417674"/>
                  <a:pt x="74428" y="1435395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65513" y="3933825"/>
            <a:ext cx="385762" cy="1563688"/>
          </a:xfrm>
          <a:custGeom>
            <a:avLst/>
            <a:gdLst>
              <a:gd name="connsiteX0" fmla="*/ 10633 w 384646"/>
              <a:gd name="connsiteY0" fmla="*/ 0 h 1562986"/>
              <a:gd name="connsiteX1" fmla="*/ 21265 w 384646"/>
              <a:gd name="connsiteY1" fmla="*/ 53162 h 1562986"/>
              <a:gd name="connsiteX2" fmla="*/ 10633 w 384646"/>
              <a:gd name="connsiteY2" fmla="*/ 85060 h 1562986"/>
              <a:gd name="connsiteX3" fmla="*/ 0 w 384646"/>
              <a:gd name="connsiteY3" fmla="*/ 180753 h 1562986"/>
              <a:gd name="connsiteX4" fmla="*/ 42530 w 384646"/>
              <a:gd name="connsiteY4" fmla="*/ 223283 h 1562986"/>
              <a:gd name="connsiteX5" fmla="*/ 63795 w 384646"/>
              <a:gd name="connsiteY5" fmla="*/ 255181 h 1562986"/>
              <a:gd name="connsiteX6" fmla="*/ 85060 w 384646"/>
              <a:gd name="connsiteY6" fmla="*/ 329609 h 1562986"/>
              <a:gd name="connsiteX7" fmla="*/ 106326 w 384646"/>
              <a:gd name="connsiteY7" fmla="*/ 350874 h 1562986"/>
              <a:gd name="connsiteX8" fmla="*/ 116958 w 384646"/>
              <a:gd name="connsiteY8" fmla="*/ 382772 h 1562986"/>
              <a:gd name="connsiteX9" fmla="*/ 127591 w 384646"/>
              <a:gd name="connsiteY9" fmla="*/ 425302 h 1562986"/>
              <a:gd name="connsiteX10" fmla="*/ 148856 w 384646"/>
              <a:gd name="connsiteY10" fmla="*/ 457200 h 1562986"/>
              <a:gd name="connsiteX11" fmla="*/ 191386 w 384646"/>
              <a:gd name="connsiteY11" fmla="*/ 499730 h 1562986"/>
              <a:gd name="connsiteX12" fmla="*/ 212651 w 384646"/>
              <a:gd name="connsiteY12" fmla="*/ 531627 h 1562986"/>
              <a:gd name="connsiteX13" fmla="*/ 233916 w 384646"/>
              <a:gd name="connsiteY13" fmla="*/ 552893 h 1562986"/>
              <a:gd name="connsiteX14" fmla="*/ 244549 w 384646"/>
              <a:gd name="connsiteY14" fmla="*/ 669851 h 1562986"/>
              <a:gd name="connsiteX15" fmla="*/ 244549 w 384646"/>
              <a:gd name="connsiteY15" fmla="*/ 818706 h 1562986"/>
              <a:gd name="connsiteX16" fmla="*/ 265814 w 384646"/>
              <a:gd name="connsiteY16" fmla="*/ 839972 h 1562986"/>
              <a:gd name="connsiteX17" fmla="*/ 287079 w 384646"/>
              <a:gd name="connsiteY17" fmla="*/ 871869 h 1562986"/>
              <a:gd name="connsiteX18" fmla="*/ 318977 w 384646"/>
              <a:gd name="connsiteY18" fmla="*/ 935665 h 1562986"/>
              <a:gd name="connsiteX19" fmla="*/ 308344 w 384646"/>
              <a:gd name="connsiteY19" fmla="*/ 1010093 h 1562986"/>
              <a:gd name="connsiteX20" fmla="*/ 297712 w 384646"/>
              <a:gd name="connsiteY20" fmla="*/ 1041990 h 1562986"/>
              <a:gd name="connsiteX21" fmla="*/ 287079 w 384646"/>
              <a:gd name="connsiteY21" fmla="*/ 1244009 h 1562986"/>
              <a:gd name="connsiteX22" fmla="*/ 318977 w 384646"/>
              <a:gd name="connsiteY22" fmla="*/ 1382232 h 1562986"/>
              <a:gd name="connsiteX23" fmla="*/ 340242 w 384646"/>
              <a:gd name="connsiteY23" fmla="*/ 1424762 h 1562986"/>
              <a:gd name="connsiteX24" fmla="*/ 372139 w 384646"/>
              <a:gd name="connsiteY24" fmla="*/ 1446027 h 1562986"/>
              <a:gd name="connsiteX25" fmla="*/ 372139 w 384646"/>
              <a:gd name="connsiteY25" fmla="*/ 1531088 h 1562986"/>
              <a:gd name="connsiteX26" fmla="*/ 340242 w 384646"/>
              <a:gd name="connsiteY26" fmla="*/ 1562986 h 156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4646" h="1562986">
                <a:moveTo>
                  <a:pt x="10633" y="0"/>
                </a:moveTo>
                <a:cubicBezTo>
                  <a:pt x="14177" y="17721"/>
                  <a:pt x="21265" y="35090"/>
                  <a:pt x="21265" y="53162"/>
                </a:cubicBezTo>
                <a:cubicBezTo>
                  <a:pt x="21265" y="64370"/>
                  <a:pt x="12476" y="74005"/>
                  <a:pt x="10633" y="85060"/>
                </a:cubicBezTo>
                <a:cubicBezTo>
                  <a:pt x="5357" y="116717"/>
                  <a:pt x="3544" y="148855"/>
                  <a:pt x="0" y="180753"/>
                </a:cubicBezTo>
                <a:cubicBezTo>
                  <a:pt x="23200" y="250350"/>
                  <a:pt x="-9022" y="182041"/>
                  <a:pt x="42530" y="223283"/>
                </a:cubicBezTo>
                <a:cubicBezTo>
                  <a:pt x="52509" y="231266"/>
                  <a:pt x="56707" y="244548"/>
                  <a:pt x="63795" y="255181"/>
                </a:cubicBezTo>
                <a:cubicBezTo>
                  <a:pt x="65780" y="263120"/>
                  <a:pt x="78525" y="318717"/>
                  <a:pt x="85060" y="329609"/>
                </a:cubicBezTo>
                <a:cubicBezTo>
                  <a:pt x="90218" y="338205"/>
                  <a:pt x="99237" y="343786"/>
                  <a:pt x="106326" y="350874"/>
                </a:cubicBezTo>
                <a:cubicBezTo>
                  <a:pt x="109870" y="361507"/>
                  <a:pt x="113879" y="371995"/>
                  <a:pt x="116958" y="382772"/>
                </a:cubicBezTo>
                <a:cubicBezTo>
                  <a:pt x="120972" y="396823"/>
                  <a:pt x="121835" y="411871"/>
                  <a:pt x="127591" y="425302"/>
                </a:cubicBezTo>
                <a:cubicBezTo>
                  <a:pt x="132625" y="437048"/>
                  <a:pt x="141768" y="446567"/>
                  <a:pt x="148856" y="457200"/>
                </a:cubicBezTo>
                <a:cubicBezTo>
                  <a:pt x="172053" y="526792"/>
                  <a:pt x="139835" y="458490"/>
                  <a:pt x="191386" y="499730"/>
                </a:cubicBezTo>
                <a:cubicBezTo>
                  <a:pt x="201364" y="507713"/>
                  <a:pt x="204668" y="521649"/>
                  <a:pt x="212651" y="531627"/>
                </a:cubicBezTo>
                <a:cubicBezTo>
                  <a:pt x="218913" y="539455"/>
                  <a:pt x="226828" y="545804"/>
                  <a:pt x="233916" y="552893"/>
                </a:cubicBezTo>
                <a:cubicBezTo>
                  <a:pt x="237460" y="591879"/>
                  <a:pt x="244549" y="630704"/>
                  <a:pt x="244549" y="669851"/>
                </a:cubicBezTo>
                <a:cubicBezTo>
                  <a:pt x="244549" y="754914"/>
                  <a:pt x="216195" y="733643"/>
                  <a:pt x="244549" y="818706"/>
                </a:cubicBezTo>
                <a:cubicBezTo>
                  <a:pt x="247719" y="828216"/>
                  <a:pt x="259552" y="832144"/>
                  <a:pt x="265814" y="839972"/>
                </a:cubicBezTo>
                <a:cubicBezTo>
                  <a:pt x="273797" y="849950"/>
                  <a:pt x="281364" y="860440"/>
                  <a:pt x="287079" y="871869"/>
                </a:cubicBezTo>
                <a:cubicBezTo>
                  <a:pt x="331103" y="959915"/>
                  <a:pt x="258032" y="844245"/>
                  <a:pt x="318977" y="935665"/>
                </a:cubicBezTo>
                <a:cubicBezTo>
                  <a:pt x="315433" y="960474"/>
                  <a:pt x="313259" y="985518"/>
                  <a:pt x="308344" y="1010093"/>
                </a:cubicBezTo>
                <a:cubicBezTo>
                  <a:pt x="306146" y="1021083"/>
                  <a:pt x="298727" y="1030829"/>
                  <a:pt x="297712" y="1041990"/>
                </a:cubicBezTo>
                <a:cubicBezTo>
                  <a:pt x="291607" y="1109146"/>
                  <a:pt x="290623" y="1176669"/>
                  <a:pt x="287079" y="1244009"/>
                </a:cubicBezTo>
                <a:cubicBezTo>
                  <a:pt x="294355" y="1294936"/>
                  <a:pt x="295625" y="1335529"/>
                  <a:pt x="318977" y="1382232"/>
                </a:cubicBezTo>
                <a:cubicBezTo>
                  <a:pt x="326065" y="1396409"/>
                  <a:pt x="330095" y="1412586"/>
                  <a:pt x="340242" y="1424762"/>
                </a:cubicBezTo>
                <a:cubicBezTo>
                  <a:pt x="348423" y="1434579"/>
                  <a:pt x="361507" y="1438939"/>
                  <a:pt x="372139" y="1446027"/>
                </a:cubicBezTo>
                <a:cubicBezTo>
                  <a:pt x="383043" y="1478737"/>
                  <a:pt x="393749" y="1493270"/>
                  <a:pt x="372139" y="1531088"/>
                </a:cubicBezTo>
                <a:cubicBezTo>
                  <a:pt x="337293" y="1592069"/>
                  <a:pt x="340242" y="1529104"/>
                  <a:pt x="340242" y="1562986"/>
                </a:cubicBez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9652" name="Text Box 334"/>
          <p:cNvSpPr txBox="1">
            <a:spLocks noChangeArrowheads="1"/>
          </p:cNvSpPr>
          <p:nvPr/>
        </p:nvSpPr>
        <p:spPr bwMode="auto">
          <a:xfrm>
            <a:off x="-20638" y="-12700"/>
            <a:ext cx="9164638" cy="45243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4" tIns="41461" rIns="82924" bIns="41461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240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แนวโน้มสถานการณ์น้ำท่าในลำน้ำสายหลัก 27 มกราคม 2559</a:t>
            </a:r>
          </a:p>
        </p:txBody>
      </p:sp>
      <p:sp>
        <p:nvSpPr>
          <p:cNvPr id="143" name="Freeform 142"/>
          <p:cNvSpPr/>
          <p:nvPr/>
        </p:nvSpPr>
        <p:spPr>
          <a:xfrm>
            <a:off x="2276475" y="1828800"/>
            <a:ext cx="349250" cy="1041400"/>
          </a:xfrm>
          <a:custGeom>
            <a:avLst/>
            <a:gdLst>
              <a:gd name="connsiteX0" fmla="*/ 115348 w 349264"/>
              <a:gd name="connsiteY0" fmla="*/ 0 h 1041991"/>
              <a:gd name="connsiteX1" fmla="*/ 104715 w 349264"/>
              <a:gd name="connsiteY1" fmla="*/ 95693 h 1041991"/>
              <a:gd name="connsiteX2" fmla="*/ 62185 w 349264"/>
              <a:gd name="connsiteY2" fmla="*/ 159488 h 1041991"/>
              <a:gd name="connsiteX3" fmla="*/ 51552 w 349264"/>
              <a:gd name="connsiteY3" fmla="*/ 255181 h 1041991"/>
              <a:gd name="connsiteX4" fmla="*/ 9022 w 349264"/>
              <a:gd name="connsiteY4" fmla="*/ 318977 h 1041991"/>
              <a:gd name="connsiteX5" fmla="*/ 51552 w 349264"/>
              <a:gd name="connsiteY5" fmla="*/ 361507 h 1041991"/>
              <a:gd name="connsiteX6" fmla="*/ 72817 w 349264"/>
              <a:gd name="connsiteY6" fmla="*/ 393405 h 1041991"/>
              <a:gd name="connsiteX7" fmla="*/ 40920 w 349264"/>
              <a:gd name="connsiteY7" fmla="*/ 691116 h 1041991"/>
              <a:gd name="connsiteX8" fmla="*/ 51552 w 349264"/>
              <a:gd name="connsiteY8" fmla="*/ 648586 h 1041991"/>
              <a:gd name="connsiteX9" fmla="*/ 94082 w 349264"/>
              <a:gd name="connsiteY9" fmla="*/ 584791 h 1041991"/>
              <a:gd name="connsiteX10" fmla="*/ 125980 w 349264"/>
              <a:gd name="connsiteY10" fmla="*/ 659219 h 1041991"/>
              <a:gd name="connsiteX11" fmla="*/ 147245 w 349264"/>
              <a:gd name="connsiteY11" fmla="*/ 691116 h 1041991"/>
              <a:gd name="connsiteX12" fmla="*/ 168510 w 349264"/>
              <a:gd name="connsiteY12" fmla="*/ 754912 h 1041991"/>
              <a:gd name="connsiteX13" fmla="*/ 179143 w 349264"/>
              <a:gd name="connsiteY13" fmla="*/ 786809 h 1041991"/>
              <a:gd name="connsiteX14" fmla="*/ 189775 w 349264"/>
              <a:gd name="connsiteY14" fmla="*/ 818707 h 1041991"/>
              <a:gd name="connsiteX15" fmla="*/ 211041 w 349264"/>
              <a:gd name="connsiteY15" fmla="*/ 839972 h 1041991"/>
              <a:gd name="connsiteX16" fmla="*/ 274836 w 349264"/>
              <a:gd name="connsiteY16" fmla="*/ 882502 h 1041991"/>
              <a:gd name="connsiteX17" fmla="*/ 306734 w 349264"/>
              <a:gd name="connsiteY17" fmla="*/ 914400 h 1041991"/>
              <a:gd name="connsiteX18" fmla="*/ 327999 w 349264"/>
              <a:gd name="connsiteY18" fmla="*/ 978195 h 1041991"/>
              <a:gd name="connsiteX19" fmla="*/ 338631 w 349264"/>
              <a:gd name="connsiteY19" fmla="*/ 1031358 h 1041991"/>
              <a:gd name="connsiteX20" fmla="*/ 349264 w 349264"/>
              <a:gd name="connsiteY20" fmla="*/ 1041991 h 10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9264" h="1041991">
                <a:moveTo>
                  <a:pt x="115348" y="0"/>
                </a:moveTo>
                <a:cubicBezTo>
                  <a:pt x="111804" y="31898"/>
                  <a:pt x="114864" y="65246"/>
                  <a:pt x="104715" y="95693"/>
                </a:cubicBezTo>
                <a:cubicBezTo>
                  <a:pt x="96633" y="119939"/>
                  <a:pt x="62185" y="159488"/>
                  <a:pt x="62185" y="159488"/>
                </a:cubicBezTo>
                <a:cubicBezTo>
                  <a:pt x="58641" y="191386"/>
                  <a:pt x="61701" y="224734"/>
                  <a:pt x="51552" y="255181"/>
                </a:cubicBezTo>
                <a:cubicBezTo>
                  <a:pt x="43470" y="279427"/>
                  <a:pt x="9022" y="318977"/>
                  <a:pt x="9022" y="318977"/>
                </a:cubicBezTo>
                <a:cubicBezTo>
                  <a:pt x="32222" y="388572"/>
                  <a:pt x="0" y="320264"/>
                  <a:pt x="51552" y="361507"/>
                </a:cubicBezTo>
                <a:cubicBezTo>
                  <a:pt x="61530" y="369490"/>
                  <a:pt x="65729" y="382772"/>
                  <a:pt x="72817" y="393405"/>
                </a:cubicBezTo>
                <a:cubicBezTo>
                  <a:pt x="60727" y="635224"/>
                  <a:pt x="79398" y="537212"/>
                  <a:pt x="40920" y="691116"/>
                </a:cubicBezTo>
                <a:cubicBezTo>
                  <a:pt x="37376" y="705293"/>
                  <a:pt x="48686" y="662915"/>
                  <a:pt x="51552" y="648586"/>
                </a:cubicBezTo>
                <a:cubicBezTo>
                  <a:pt x="64383" y="584433"/>
                  <a:pt x="45040" y="601138"/>
                  <a:pt x="94082" y="584791"/>
                </a:cubicBezTo>
                <a:cubicBezTo>
                  <a:pt x="137911" y="628618"/>
                  <a:pt x="95744" y="578589"/>
                  <a:pt x="125980" y="659219"/>
                </a:cubicBezTo>
                <a:cubicBezTo>
                  <a:pt x="130467" y="671184"/>
                  <a:pt x="142055" y="679439"/>
                  <a:pt x="147245" y="691116"/>
                </a:cubicBezTo>
                <a:cubicBezTo>
                  <a:pt x="156349" y="711600"/>
                  <a:pt x="161421" y="733647"/>
                  <a:pt x="168510" y="754912"/>
                </a:cubicBezTo>
                <a:lnTo>
                  <a:pt x="179143" y="786809"/>
                </a:lnTo>
                <a:cubicBezTo>
                  <a:pt x="182687" y="797442"/>
                  <a:pt x="181850" y="810782"/>
                  <a:pt x="189775" y="818707"/>
                </a:cubicBezTo>
                <a:cubicBezTo>
                  <a:pt x="196864" y="825795"/>
                  <a:pt x="203021" y="833957"/>
                  <a:pt x="211041" y="839972"/>
                </a:cubicBezTo>
                <a:cubicBezTo>
                  <a:pt x="231487" y="855306"/>
                  <a:pt x="256764" y="864430"/>
                  <a:pt x="274836" y="882502"/>
                </a:cubicBezTo>
                <a:lnTo>
                  <a:pt x="306734" y="914400"/>
                </a:lnTo>
                <a:cubicBezTo>
                  <a:pt x="313822" y="935665"/>
                  <a:pt x="323603" y="956215"/>
                  <a:pt x="327999" y="978195"/>
                </a:cubicBezTo>
                <a:cubicBezTo>
                  <a:pt x="331543" y="995916"/>
                  <a:pt x="332916" y="1014213"/>
                  <a:pt x="338631" y="1031358"/>
                </a:cubicBezTo>
                <a:cubicBezTo>
                  <a:pt x="340216" y="1036113"/>
                  <a:pt x="345720" y="1038447"/>
                  <a:pt x="349264" y="10419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5529263" y="3286125"/>
            <a:ext cx="101600" cy="169863"/>
          </a:xfrm>
          <a:custGeom>
            <a:avLst/>
            <a:gdLst>
              <a:gd name="connsiteX0" fmla="*/ 0 w 102033"/>
              <a:gd name="connsiteY0" fmla="*/ 170121 h 170121"/>
              <a:gd name="connsiteX1" fmla="*/ 74428 w 102033"/>
              <a:gd name="connsiteY1" fmla="*/ 85061 h 170121"/>
              <a:gd name="connsiteX2" fmla="*/ 95693 w 102033"/>
              <a:gd name="connsiteY2" fmla="*/ 0 h 1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033" h="170121">
                <a:moveTo>
                  <a:pt x="0" y="170121"/>
                </a:moveTo>
                <a:cubicBezTo>
                  <a:pt x="49618" y="95693"/>
                  <a:pt x="21265" y="120503"/>
                  <a:pt x="74428" y="85061"/>
                </a:cubicBezTo>
                <a:cubicBezTo>
                  <a:pt x="102033" y="29851"/>
                  <a:pt x="95693" y="58381"/>
                  <a:pt x="95693" y="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62" name="Freeform 161"/>
          <p:cNvSpPr/>
          <p:nvPr/>
        </p:nvSpPr>
        <p:spPr>
          <a:xfrm>
            <a:off x="3105150" y="2125663"/>
            <a:ext cx="307975" cy="554037"/>
          </a:xfrm>
          <a:custGeom>
            <a:avLst/>
            <a:gdLst>
              <a:gd name="connsiteX0" fmla="*/ 308445 w 308445"/>
              <a:gd name="connsiteY0" fmla="*/ 64159 h 553257"/>
              <a:gd name="connsiteX1" fmla="*/ 255282 w 308445"/>
              <a:gd name="connsiteY1" fmla="*/ 53526 h 553257"/>
              <a:gd name="connsiteX2" fmla="*/ 191487 w 308445"/>
              <a:gd name="connsiteY2" fmla="*/ 364 h 553257"/>
              <a:gd name="connsiteX3" fmla="*/ 63896 w 308445"/>
              <a:gd name="connsiteY3" fmla="*/ 10996 h 553257"/>
              <a:gd name="connsiteX4" fmla="*/ 31999 w 308445"/>
              <a:gd name="connsiteY4" fmla="*/ 42894 h 553257"/>
              <a:gd name="connsiteX5" fmla="*/ 101 w 308445"/>
              <a:gd name="connsiteY5" fmla="*/ 106689 h 553257"/>
              <a:gd name="connsiteX6" fmla="*/ 21366 w 308445"/>
              <a:gd name="connsiteY6" fmla="*/ 234280 h 553257"/>
              <a:gd name="connsiteX7" fmla="*/ 42631 w 308445"/>
              <a:gd name="connsiteY7" fmla="*/ 340605 h 553257"/>
              <a:gd name="connsiteX8" fmla="*/ 53264 w 308445"/>
              <a:gd name="connsiteY8" fmla="*/ 372503 h 553257"/>
              <a:gd name="connsiteX9" fmla="*/ 85161 w 308445"/>
              <a:gd name="connsiteY9" fmla="*/ 404401 h 553257"/>
              <a:gd name="connsiteX10" fmla="*/ 117059 w 308445"/>
              <a:gd name="connsiteY10" fmla="*/ 468196 h 553257"/>
              <a:gd name="connsiteX11" fmla="*/ 138324 w 308445"/>
              <a:gd name="connsiteY11" fmla="*/ 542624 h 553257"/>
              <a:gd name="connsiteX12" fmla="*/ 148957 w 308445"/>
              <a:gd name="connsiteY12" fmla="*/ 553257 h 55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445" h="553257">
                <a:moveTo>
                  <a:pt x="308445" y="64159"/>
                </a:moveTo>
                <a:cubicBezTo>
                  <a:pt x="290724" y="60615"/>
                  <a:pt x="272203" y="59872"/>
                  <a:pt x="255282" y="53526"/>
                </a:cubicBezTo>
                <a:cubicBezTo>
                  <a:pt x="231599" y="44645"/>
                  <a:pt x="208033" y="16910"/>
                  <a:pt x="191487" y="364"/>
                </a:cubicBezTo>
                <a:cubicBezTo>
                  <a:pt x="148957" y="3908"/>
                  <a:pt x="105133" y="0"/>
                  <a:pt x="63896" y="10996"/>
                </a:cubicBezTo>
                <a:cubicBezTo>
                  <a:pt x="49367" y="14870"/>
                  <a:pt x="41625" y="31342"/>
                  <a:pt x="31999" y="42894"/>
                </a:cubicBezTo>
                <a:cubicBezTo>
                  <a:pt x="9098" y="70376"/>
                  <a:pt x="10758" y="74721"/>
                  <a:pt x="101" y="106689"/>
                </a:cubicBezTo>
                <a:cubicBezTo>
                  <a:pt x="24200" y="178983"/>
                  <a:pt x="0" y="98959"/>
                  <a:pt x="21366" y="234280"/>
                </a:cubicBezTo>
                <a:cubicBezTo>
                  <a:pt x="27003" y="269981"/>
                  <a:pt x="34504" y="305387"/>
                  <a:pt x="42631" y="340605"/>
                </a:cubicBezTo>
                <a:cubicBezTo>
                  <a:pt x="45151" y="351526"/>
                  <a:pt x="47047" y="363177"/>
                  <a:pt x="53264" y="372503"/>
                </a:cubicBezTo>
                <a:cubicBezTo>
                  <a:pt x="61605" y="385014"/>
                  <a:pt x="74529" y="393768"/>
                  <a:pt x="85161" y="404401"/>
                </a:cubicBezTo>
                <a:cubicBezTo>
                  <a:pt x="111888" y="484578"/>
                  <a:pt x="75835" y="385750"/>
                  <a:pt x="117059" y="468196"/>
                </a:cubicBezTo>
                <a:cubicBezTo>
                  <a:pt x="132528" y="499134"/>
                  <a:pt x="124693" y="508547"/>
                  <a:pt x="138324" y="542624"/>
                </a:cubicBezTo>
                <a:cubicBezTo>
                  <a:pt x="140186" y="547278"/>
                  <a:pt x="145413" y="549713"/>
                  <a:pt x="148957" y="553257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3714750" y="2428875"/>
            <a:ext cx="31750" cy="74613"/>
          </a:xfrm>
          <a:custGeom>
            <a:avLst/>
            <a:gdLst>
              <a:gd name="connsiteX0" fmla="*/ 31898 w 31898"/>
              <a:gd name="connsiteY0" fmla="*/ 0 h 74428"/>
              <a:gd name="connsiteX1" fmla="*/ 21265 w 31898"/>
              <a:gd name="connsiteY1" fmla="*/ 42530 h 74428"/>
              <a:gd name="connsiteX2" fmla="*/ 0 w 31898"/>
              <a:gd name="connsiteY2" fmla="*/ 74428 h 7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98" h="74428">
                <a:moveTo>
                  <a:pt x="31898" y="0"/>
                </a:moveTo>
                <a:cubicBezTo>
                  <a:pt x="28354" y="14177"/>
                  <a:pt x="27021" y="29099"/>
                  <a:pt x="21265" y="42530"/>
                </a:cubicBezTo>
                <a:cubicBezTo>
                  <a:pt x="16231" y="54276"/>
                  <a:pt x="0" y="74428"/>
                  <a:pt x="0" y="74428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3422650" y="1595438"/>
            <a:ext cx="128588" cy="573087"/>
          </a:xfrm>
          <a:custGeom>
            <a:avLst/>
            <a:gdLst>
              <a:gd name="connsiteX0" fmla="*/ 128755 w 128755"/>
              <a:gd name="connsiteY0" fmla="*/ 0 h 574158"/>
              <a:gd name="connsiteX1" fmla="*/ 86225 w 128755"/>
              <a:gd name="connsiteY1" fmla="*/ 63795 h 574158"/>
              <a:gd name="connsiteX2" fmla="*/ 64960 w 128755"/>
              <a:gd name="connsiteY2" fmla="*/ 95693 h 574158"/>
              <a:gd name="connsiteX3" fmla="*/ 75593 w 128755"/>
              <a:gd name="connsiteY3" fmla="*/ 329609 h 574158"/>
              <a:gd name="connsiteX4" fmla="*/ 54328 w 128755"/>
              <a:gd name="connsiteY4" fmla="*/ 393404 h 574158"/>
              <a:gd name="connsiteX5" fmla="*/ 43695 w 128755"/>
              <a:gd name="connsiteY5" fmla="*/ 425302 h 574158"/>
              <a:gd name="connsiteX6" fmla="*/ 11797 w 128755"/>
              <a:gd name="connsiteY6" fmla="*/ 489097 h 574158"/>
              <a:gd name="connsiteX7" fmla="*/ 1165 w 128755"/>
              <a:gd name="connsiteY7" fmla="*/ 574158 h 57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755" h="574158">
                <a:moveTo>
                  <a:pt x="128755" y="0"/>
                </a:moveTo>
                <a:lnTo>
                  <a:pt x="86225" y="63795"/>
                </a:lnTo>
                <a:lnTo>
                  <a:pt x="64960" y="95693"/>
                </a:lnTo>
                <a:cubicBezTo>
                  <a:pt x="68504" y="173665"/>
                  <a:pt x="78379" y="251606"/>
                  <a:pt x="75593" y="329609"/>
                </a:cubicBezTo>
                <a:cubicBezTo>
                  <a:pt x="74793" y="352010"/>
                  <a:pt x="61416" y="372139"/>
                  <a:pt x="54328" y="393404"/>
                </a:cubicBezTo>
                <a:cubicBezTo>
                  <a:pt x="50784" y="404037"/>
                  <a:pt x="49912" y="415976"/>
                  <a:pt x="43695" y="425302"/>
                </a:cubicBezTo>
                <a:cubicBezTo>
                  <a:pt x="16213" y="466525"/>
                  <a:pt x="26471" y="445077"/>
                  <a:pt x="11797" y="489097"/>
                </a:cubicBezTo>
                <a:cubicBezTo>
                  <a:pt x="0" y="559885"/>
                  <a:pt x="1165" y="531334"/>
                  <a:pt x="1165" y="574158"/>
                </a:cubicBezTo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3252788" y="2679700"/>
            <a:ext cx="236537" cy="436563"/>
          </a:xfrm>
          <a:custGeom>
            <a:avLst/>
            <a:gdLst>
              <a:gd name="connsiteX0" fmla="*/ 10632 w 236495"/>
              <a:gd name="connsiteY0" fmla="*/ 0 h 435935"/>
              <a:gd name="connsiteX1" fmla="*/ 0 w 236495"/>
              <a:gd name="connsiteY1" fmla="*/ 31898 h 435935"/>
              <a:gd name="connsiteX2" fmla="*/ 21265 w 236495"/>
              <a:gd name="connsiteY2" fmla="*/ 127591 h 435935"/>
              <a:gd name="connsiteX3" fmla="*/ 42530 w 236495"/>
              <a:gd name="connsiteY3" fmla="*/ 159488 h 435935"/>
              <a:gd name="connsiteX4" fmla="*/ 106325 w 236495"/>
              <a:gd name="connsiteY4" fmla="*/ 244549 h 435935"/>
              <a:gd name="connsiteX5" fmla="*/ 116958 w 236495"/>
              <a:gd name="connsiteY5" fmla="*/ 276447 h 435935"/>
              <a:gd name="connsiteX6" fmla="*/ 138223 w 236495"/>
              <a:gd name="connsiteY6" fmla="*/ 308344 h 435935"/>
              <a:gd name="connsiteX7" fmla="*/ 202018 w 236495"/>
              <a:gd name="connsiteY7" fmla="*/ 340242 h 435935"/>
              <a:gd name="connsiteX8" fmla="*/ 223284 w 236495"/>
              <a:gd name="connsiteY8" fmla="*/ 361507 h 435935"/>
              <a:gd name="connsiteX9" fmla="*/ 233916 w 236495"/>
              <a:gd name="connsiteY9" fmla="*/ 435935 h 43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495" h="435935">
                <a:moveTo>
                  <a:pt x="10632" y="0"/>
                </a:moveTo>
                <a:cubicBezTo>
                  <a:pt x="7088" y="10633"/>
                  <a:pt x="0" y="20690"/>
                  <a:pt x="0" y="31898"/>
                </a:cubicBezTo>
                <a:cubicBezTo>
                  <a:pt x="0" y="48236"/>
                  <a:pt x="10300" y="105661"/>
                  <a:pt x="21265" y="127591"/>
                </a:cubicBezTo>
                <a:cubicBezTo>
                  <a:pt x="26980" y="139020"/>
                  <a:pt x="34547" y="149510"/>
                  <a:pt x="42530" y="159488"/>
                </a:cubicBezTo>
                <a:cubicBezTo>
                  <a:pt x="71317" y="195472"/>
                  <a:pt x="85129" y="180964"/>
                  <a:pt x="106325" y="244549"/>
                </a:cubicBezTo>
                <a:cubicBezTo>
                  <a:pt x="109869" y="255182"/>
                  <a:pt x="111946" y="266422"/>
                  <a:pt x="116958" y="276447"/>
                </a:cubicBezTo>
                <a:cubicBezTo>
                  <a:pt x="122673" y="287876"/>
                  <a:pt x="129187" y="299308"/>
                  <a:pt x="138223" y="308344"/>
                </a:cubicBezTo>
                <a:cubicBezTo>
                  <a:pt x="158834" y="328955"/>
                  <a:pt x="176076" y="331594"/>
                  <a:pt x="202018" y="340242"/>
                </a:cubicBezTo>
                <a:cubicBezTo>
                  <a:pt x="209107" y="347330"/>
                  <a:pt x="218801" y="352541"/>
                  <a:pt x="223284" y="361507"/>
                </a:cubicBezTo>
                <a:cubicBezTo>
                  <a:pt x="236495" y="387928"/>
                  <a:pt x="233916" y="408651"/>
                  <a:pt x="233916" y="435935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68" name="Freeform 167"/>
          <p:cNvSpPr/>
          <p:nvPr/>
        </p:nvSpPr>
        <p:spPr>
          <a:xfrm>
            <a:off x="3455988" y="2466975"/>
            <a:ext cx="287337" cy="149225"/>
          </a:xfrm>
          <a:custGeom>
            <a:avLst/>
            <a:gdLst>
              <a:gd name="connsiteX0" fmla="*/ 0 w 287079"/>
              <a:gd name="connsiteY0" fmla="*/ 148856 h 148856"/>
              <a:gd name="connsiteX1" fmla="*/ 10633 w 287079"/>
              <a:gd name="connsiteY1" fmla="*/ 116958 h 148856"/>
              <a:gd name="connsiteX2" fmla="*/ 138223 w 287079"/>
              <a:gd name="connsiteY2" fmla="*/ 85061 h 148856"/>
              <a:gd name="connsiteX3" fmla="*/ 244549 w 287079"/>
              <a:gd name="connsiteY3" fmla="*/ 53163 h 148856"/>
              <a:gd name="connsiteX4" fmla="*/ 287079 w 287079"/>
              <a:gd name="connsiteY4" fmla="*/ 0 h 1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079" h="148856">
                <a:moveTo>
                  <a:pt x="0" y="148856"/>
                </a:moveTo>
                <a:cubicBezTo>
                  <a:pt x="3544" y="138223"/>
                  <a:pt x="3632" y="125710"/>
                  <a:pt x="10633" y="116958"/>
                </a:cubicBezTo>
                <a:cubicBezTo>
                  <a:pt x="39219" y="81225"/>
                  <a:pt x="105213" y="88729"/>
                  <a:pt x="138223" y="85061"/>
                </a:cubicBezTo>
                <a:cubicBezTo>
                  <a:pt x="215882" y="59175"/>
                  <a:pt x="180273" y="69233"/>
                  <a:pt x="244549" y="53163"/>
                </a:cubicBezTo>
                <a:cubicBezTo>
                  <a:pt x="271374" y="12924"/>
                  <a:pt x="256778" y="30301"/>
                  <a:pt x="287079" y="0"/>
                </a:cubicBezTo>
              </a:path>
            </a:pathLst>
          </a:cu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60" name="Freeform 159"/>
          <p:cNvSpPr/>
          <p:nvPr/>
        </p:nvSpPr>
        <p:spPr>
          <a:xfrm>
            <a:off x="6643688" y="3857625"/>
            <a:ext cx="431800" cy="363538"/>
          </a:xfrm>
          <a:custGeom>
            <a:avLst/>
            <a:gdLst>
              <a:gd name="connsiteX0" fmla="*/ 275 w 431596"/>
              <a:gd name="connsiteY0" fmla="*/ 0 h 363006"/>
              <a:gd name="connsiteX1" fmla="*/ 26154 w 431596"/>
              <a:gd name="connsiteY1" fmla="*/ 86264 h 363006"/>
              <a:gd name="connsiteX2" fmla="*/ 52033 w 431596"/>
              <a:gd name="connsiteY2" fmla="*/ 103517 h 363006"/>
              <a:gd name="connsiteX3" fmla="*/ 86539 w 431596"/>
              <a:gd name="connsiteY3" fmla="*/ 181155 h 363006"/>
              <a:gd name="connsiteX4" fmla="*/ 112418 w 431596"/>
              <a:gd name="connsiteY4" fmla="*/ 207034 h 363006"/>
              <a:gd name="connsiteX5" fmla="*/ 155550 w 431596"/>
              <a:gd name="connsiteY5" fmla="*/ 250166 h 363006"/>
              <a:gd name="connsiteX6" fmla="*/ 241814 w 431596"/>
              <a:gd name="connsiteY6" fmla="*/ 258793 h 363006"/>
              <a:gd name="connsiteX7" fmla="*/ 310826 w 431596"/>
              <a:gd name="connsiteY7" fmla="*/ 267419 h 363006"/>
              <a:gd name="connsiteX8" fmla="*/ 336705 w 431596"/>
              <a:gd name="connsiteY8" fmla="*/ 293298 h 363006"/>
              <a:gd name="connsiteX9" fmla="*/ 345331 w 431596"/>
              <a:gd name="connsiteY9" fmla="*/ 319177 h 363006"/>
              <a:gd name="connsiteX10" fmla="*/ 422969 w 431596"/>
              <a:gd name="connsiteY10" fmla="*/ 362309 h 363006"/>
              <a:gd name="connsiteX11" fmla="*/ 431596 w 431596"/>
              <a:gd name="connsiteY11" fmla="*/ 362309 h 36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1596" h="363006">
                <a:moveTo>
                  <a:pt x="275" y="0"/>
                </a:moveTo>
                <a:cubicBezTo>
                  <a:pt x="5705" y="38010"/>
                  <a:pt x="0" y="60110"/>
                  <a:pt x="26154" y="86264"/>
                </a:cubicBezTo>
                <a:cubicBezTo>
                  <a:pt x="33485" y="93595"/>
                  <a:pt x="43407" y="97766"/>
                  <a:pt x="52033" y="103517"/>
                </a:cubicBezTo>
                <a:cubicBezTo>
                  <a:pt x="64572" y="141133"/>
                  <a:pt x="63754" y="153814"/>
                  <a:pt x="86539" y="181155"/>
                </a:cubicBezTo>
                <a:cubicBezTo>
                  <a:pt x="94349" y="190527"/>
                  <a:pt x="104608" y="197662"/>
                  <a:pt x="112418" y="207034"/>
                </a:cubicBezTo>
                <a:cubicBezTo>
                  <a:pt x="127023" y="224560"/>
                  <a:pt x="129443" y="244141"/>
                  <a:pt x="155550" y="250166"/>
                </a:cubicBezTo>
                <a:cubicBezTo>
                  <a:pt x="183708" y="256664"/>
                  <a:pt x="213093" y="255602"/>
                  <a:pt x="241814" y="258793"/>
                </a:cubicBezTo>
                <a:cubicBezTo>
                  <a:pt x="264855" y="261353"/>
                  <a:pt x="287822" y="264544"/>
                  <a:pt x="310826" y="267419"/>
                </a:cubicBezTo>
                <a:cubicBezTo>
                  <a:pt x="319452" y="276045"/>
                  <a:pt x="329938" y="283147"/>
                  <a:pt x="336705" y="293298"/>
                </a:cubicBezTo>
                <a:cubicBezTo>
                  <a:pt x="341749" y="300864"/>
                  <a:pt x="338901" y="312747"/>
                  <a:pt x="345331" y="319177"/>
                </a:cubicBezTo>
                <a:cubicBezTo>
                  <a:pt x="366748" y="340594"/>
                  <a:pt x="394042" y="355078"/>
                  <a:pt x="422969" y="362309"/>
                </a:cubicBezTo>
                <a:cubicBezTo>
                  <a:pt x="425759" y="363006"/>
                  <a:pt x="428720" y="362309"/>
                  <a:pt x="431596" y="36230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64" name="Freeform 163"/>
          <p:cNvSpPr/>
          <p:nvPr/>
        </p:nvSpPr>
        <p:spPr>
          <a:xfrm>
            <a:off x="6270625" y="3416300"/>
            <a:ext cx="80963" cy="152400"/>
          </a:xfrm>
          <a:custGeom>
            <a:avLst/>
            <a:gdLst>
              <a:gd name="connsiteX0" fmla="*/ 0 w 80366"/>
              <a:gd name="connsiteY0" fmla="*/ 0 h 152106"/>
              <a:gd name="connsiteX1" fmla="*/ 25879 w 80366"/>
              <a:gd name="connsiteY1" fmla="*/ 8627 h 152106"/>
              <a:gd name="connsiteX2" fmla="*/ 51758 w 80366"/>
              <a:gd name="connsiteY2" fmla="*/ 94891 h 152106"/>
              <a:gd name="connsiteX3" fmla="*/ 77638 w 80366"/>
              <a:gd name="connsiteY3" fmla="*/ 112144 h 15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66" h="152106">
                <a:moveTo>
                  <a:pt x="0" y="0"/>
                </a:moveTo>
                <a:cubicBezTo>
                  <a:pt x="8626" y="2876"/>
                  <a:pt x="18779" y="2947"/>
                  <a:pt x="25879" y="8627"/>
                </a:cubicBezTo>
                <a:cubicBezTo>
                  <a:pt x="59211" y="35293"/>
                  <a:pt x="32251" y="55877"/>
                  <a:pt x="51758" y="94891"/>
                </a:cubicBezTo>
                <a:cubicBezTo>
                  <a:pt x="80366" y="152106"/>
                  <a:pt x="77638" y="79345"/>
                  <a:pt x="77638" y="112144"/>
                </a:cubicBezTo>
              </a:path>
            </a:pathLst>
          </a:custGeom>
          <a:ln w="4762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056313" y="3994150"/>
            <a:ext cx="636587" cy="146050"/>
          </a:xfrm>
          <a:custGeom>
            <a:avLst/>
            <a:gdLst>
              <a:gd name="connsiteX0" fmla="*/ 0 w 636422"/>
              <a:gd name="connsiteY0" fmla="*/ 109597 h 146173"/>
              <a:gd name="connsiteX1" fmla="*/ 87782 w 636422"/>
              <a:gd name="connsiteY1" fmla="*/ 116912 h 146173"/>
              <a:gd name="connsiteX2" fmla="*/ 190195 w 636422"/>
              <a:gd name="connsiteY2" fmla="*/ 109597 h 146173"/>
              <a:gd name="connsiteX3" fmla="*/ 241401 w 636422"/>
              <a:gd name="connsiteY3" fmla="*/ 94967 h 146173"/>
              <a:gd name="connsiteX4" fmla="*/ 277977 w 636422"/>
              <a:gd name="connsiteY4" fmla="*/ 87652 h 146173"/>
              <a:gd name="connsiteX5" fmla="*/ 329184 w 636422"/>
              <a:gd name="connsiteY5" fmla="*/ 73021 h 146173"/>
              <a:gd name="connsiteX6" fmla="*/ 351129 w 636422"/>
              <a:gd name="connsiteY6" fmla="*/ 58391 h 146173"/>
              <a:gd name="connsiteX7" fmla="*/ 373075 w 636422"/>
              <a:gd name="connsiteY7" fmla="*/ 36445 h 146173"/>
              <a:gd name="connsiteX8" fmla="*/ 395020 w 636422"/>
              <a:gd name="connsiteY8" fmla="*/ 29130 h 146173"/>
              <a:gd name="connsiteX9" fmla="*/ 409651 w 636422"/>
              <a:gd name="connsiteY9" fmla="*/ 7184 h 146173"/>
              <a:gd name="connsiteX10" fmla="*/ 453542 w 636422"/>
              <a:gd name="connsiteY10" fmla="*/ 36445 h 146173"/>
              <a:gd name="connsiteX11" fmla="*/ 504748 w 636422"/>
              <a:gd name="connsiteY11" fmla="*/ 43760 h 146173"/>
              <a:gd name="connsiteX12" fmla="*/ 512064 w 636422"/>
              <a:gd name="connsiteY12" fmla="*/ 65706 h 146173"/>
              <a:gd name="connsiteX13" fmla="*/ 592531 w 636422"/>
              <a:gd name="connsiteY13" fmla="*/ 87652 h 146173"/>
              <a:gd name="connsiteX14" fmla="*/ 607161 w 636422"/>
              <a:gd name="connsiteY14" fmla="*/ 109597 h 146173"/>
              <a:gd name="connsiteX15" fmla="*/ 629107 w 636422"/>
              <a:gd name="connsiteY15" fmla="*/ 124228 h 146173"/>
              <a:gd name="connsiteX16" fmla="*/ 636422 w 636422"/>
              <a:gd name="connsiteY16" fmla="*/ 146173 h 14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422" h="146173">
                <a:moveTo>
                  <a:pt x="0" y="109597"/>
                </a:moveTo>
                <a:cubicBezTo>
                  <a:pt x="29261" y="112035"/>
                  <a:pt x="58420" y="116912"/>
                  <a:pt x="87782" y="116912"/>
                </a:cubicBezTo>
                <a:cubicBezTo>
                  <a:pt x="122007" y="116912"/>
                  <a:pt x="156180" y="113376"/>
                  <a:pt x="190195" y="109597"/>
                </a:cubicBezTo>
                <a:cubicBezTo>
                  <a:pt x="214828" y="106860"/>
                  <a:pt x="219205" y="100516"/>
                  <a:pt x="241401" y="94967"/>
                </a:cubicBezTo>
                <a:cubicBezTo>
                  <a:pt x="253463" y="91951"/>
                  <a:pt x="265840" y="90349"/>
                  <a:pt x="277977" y="87652"/>
                </a:cubicBezTo>
                <a:cubicBezTo>
                  <a:pt x="305526" y="81530"/>
                  <a:pt x="304751" y="81165"/>
                  <a:pt x="329184" y="73021"/>
                </a:cubicBezTo>
                <a:cubicBezTo>
                  <a:pt x="336499" y="68144"/>
                  <a:pt x="344375" y="64019"/>
                  <a:pt x="351129" y="58391"/>
                </a:cubicBezTo>
                <a:cubicBezTo>
                  <a:pt x="359077" y="51768"/>
                  <a:pt x="364467" y="42184"/>
                  <a:pt x="373075" y="36445"/>
                </a:cubicBezTo>
                <a:cubicBezTo>
                  <a:pt x="379491" y="32168"/>
                  <a:pt x="387705" y="31568"/>
                  <a:pt x="395020" y="29130"/>
                </a:cubicBezTo>
                <a:cubicBezTo>
                  <a:pt x="399897" y="21815"/>
                  <a:pt x="401488" y="10449"/>
                  <a:pt x="409651" y="7184"/>
                </a:cubicBezTo>
                <a:cubicBezTo>
                  <a:pt x="427611" y="0"/>
                  <a:pt x="444657" y="32891"/>
                  <a:pt x="453542" y="36445"/>
                </a:cubicBezTo>
                <a:cubicBezTo>
                  <a:pt x="469551" y="42848"/>
                  <a:pt x="487679" y="41322"/>
                  <a:pt x="504748" y="43760"/>
                </a:cubicBezTo>
                <a:cubicBezTo>
                  <a:pt x="507187" y="51075"/>
                  <a:pt x="505789" y="61224"/>
                  <a:pt x="512064" y="65706"/>
                </a:cubicBezTo>
                <a:cubicBezTo>
                  <a:pt x="526499" y="76017"/>
                  <a:pt x="574091" y="83964"/>
                  <a:pt x="592531" y="87652"/>
                </a:cubicBezTo>
                <a:cubicBezTo>
                  <a:pt x="597408" y="94967"/>
                  <a:pt x="600944" y="103380"/>
                  <a:pt x="607161" y="109597"/>
                </a:cubicBezTo>
                <a:cubicBezTo>
                  <a:pt x="613378" y="115814"/>
                  <a:pt x="623615" y="117363"/>
                  <a:pt x="629107" y="124228"/>
                </a:cubicBezTo>
                <a:cubicBezTo>
                  <a:pt x="633924" y="130249"/>
                  <a:pt x="636422" y="146173"/>
                  <a:pt x="636422" y="146173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710363" y="4143375"/>
            <a:ext cx="392112" cy="111125"/>
          </a:xfrm>
          <a:custGeom>
            <a:avLst/>
            <a:gdLst>
              <a:gd name="connsiteX0" fmla="*/ 0 w 392012"/>
              <a:gd name="connsiteY0" fmla="*/ 0 h 111537"/>
              <a:gd name="connsiteX1" fmla="*/ 39756 w 392012"/>
              <a:gd name="connsiteY1" fmla="*/ 23853 h 111537"/>
              <a:gd name="connsiteX2" fmla="*/ 63610 w 392012"/>
              <a:gd name="connsiteY2" fmla="*/ 31805 h 111537"/>
              <a:gd name="connsiteX3" fmla="*/ 87464 w 392012"/>
              <a:gd name="connsiteY3" fmla="*/ 47707 h 111537"/>
              <a:gd name="connsiteX4" fmla="*/ 159026 w 392012"/>
              <a:gd name="connsiteY4" fmla="*/ 63610 h 111537"/>
              <a:gd name="connsiteX5" fmla="*/ 182880 w 392012"/>
              <a:gd name="connsiteY5" fmla="*/ 71561 h 111537"/>
              <a:gd name="connsiteX6" fmla="*/ 206734 w 392012"/>
              <a:gd name="connsiteY6" fmla="*/ 87464 h 111537"/>
              <a:gd name="connsiteX7" fmla="*/ 270344 w 392012"/>
              <a:gd name="connsiteY7" fmla="*/ 95415 h 111537"/>
              <a:gd name="connsiteX8" fmla="*/ 326003 w 392012"/>
              <a:gd name="connsiteY8" fmla="*/ 103367 h 111537"/>
              <a:gd name="connsiteX9" fmla="*/ 373711 w 392012"/>
              <a:gd name="connsiteY9" fmla="*/ 39756 h 11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012" h="111537">
                <a:moveTo>
                  <a:pt x="0" y="0"/>
                </a:moveTo>
                <a:cubicBezTo>
                  <a:pt x="13252" y="7951"/>
                  <a:pt x="25933" y="16942"/>
                  <a:pt x="39756" y="23853"/>
                </a:cubicBezTo>
                <a:cubicBezTo>
                  <a:pt x="47253" y="27601"/>
                  <a:pt x="56113" y="28057"/>
                  <a:pt x="63610" y="31805"/>
                </a:cubicBezTo>
                <a:cubicBezTo>
                  <a:pt x="72157" y="36079"/>
                  <a:pt x="78917" y="43433"/>
                  <a:pt x="87464" y="47707"/>
                </a:cubicBezTo>
                <a:cubicBezTo>
                  <a:pt x="108948" y="58449"/>
                  <a:pt x="137029" y="58722"/>
                  <a:pt x="159026" y="63610"/>
                </a:cubicBezTo>
                <a:cubicBezTo>
                  <a:pt x="167208" y="65428"/>
                  <a:pt x="174929" y="68911"/>
                  <a:pt x="182880" y="71561"/>
                </a:cubicBezTo>
                <a:cubicBezTo>
                  <a:pt x="190831" y="76862"/>
                  <a:pt x="197514" y="84950"/>
                  <a:pt x="206734" y="87464"/>
                </a:cubicBezTo>
                <a:cubicBezTo>
                  <a:pt x="227349" y="93086"/>
                  <a:pt x="249163" y="92591"/>
                  <a:pt x="270344" y="95415"/>
                </a:cubicBezTo>
                <a:lnTo>
                  <a:pt x="326003" y="103367"/>
                </a:lnTo>
                <a:cubicBezTo>
                  <a:pt x="392012" y="92365"/>
                  <a:pt x="373711" y="111537"/>
                  <a:pt x="373711" y="3975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67" name="Freeform 166"/>
          <p:cNvSpPr/>
          <p:nvPr/>
        </p:nvSpPr>
        <p:spPr>
          <a:xfrm>
            <a:off x="5702300" y="2768600"/>
            <a:ext cx="649288" cy="750888"/>
          </a:xfrm>
          <a:custGeom>
            <a:avLst/>
            <a:gdLst>
              <a:gd name="connsiteX0" fmla="*/ 0 w 648782"/>
              <a:gd name="connsiteY0" fmla="*/ 0 h 750498"/>
              <a:gd name="connsiteX1" fmla="*/ 8627 w 648782"/>
              <a:gd name="connsiteY1" fmla="*/ 43132 h 750498"/>
              <a:gd name="connsiteX2" fmla="*/ 43132 w 648782"/>
              <a:gd name="connsiteY2" fmla="*/ 94891 h 750498"/>
              <a:gd name="connsiteX3" fmla="*/ 51759 w 648782"/>
              <a:gd name="connsiteY3" fmla="*/ 120770 h 750498"/>
              <a:gd name="connsiteX4" fmla="*/ 77638 w 648782"/>
              <a:gd name="connsiteY4" fmla="*/ 129396 h 750498"/>
              <a:gd name="connsiteX5" fmla="*/ 103517 w 648782"/>
              <a:gd name="connsiteY5" fmla="*/ 146649 h 750498"/>
              <a:gd name="connsiteX6" fmla="*/ 276046 w 648782"/>
              <a:gd name="connsiteY6" fmla="*/ 163902 h 750498"/>
              <a:gd name="connsiteX7" fmla="*/ 336431 w 648782"/>
              <a:gd name="connsiteY7" fmla="*/ 172529 h 750498"/>
              <a:gd name="connsiteX8" fmla="*/ 353683 w 648782"/>
              <a:gd name="connsiteY8" fmla="*/ 198408 h 750498"/>
              <a:gd name="connsiteX9" fmla="*/ 370936 w 648782"/>
              <a:gd name="connsiteY9" fmla="*/ 293298 h 750498"/>
              <a:gd name="connsiteX10" fmla="*/ 388189 w 648782"/>
              <a:gd name="connsiteY10" fmla="*/ 345057 h 750498"/>
              <a:gd name="connsiteX11" fmla="*/ 405442 w 648782"/>
              <a:gd name="connsiteY11" fmla="*/ 405442 h 750498"/>
              <a:gd name="connsiteX12" fmla="*/ 422695 w 648782"/>
              <a:gd name="connsiteY12" fmla="*/ 491706 h 750498"/>
              <a:gd name="connsiteX13" fmla="*/ 431321 w 648782"/>
              <a:gd name="connsiteY13" fmla="*/ 517585 h 750498"/>
              <a:gd name="connsiteX14" fmla="*/ 457200 w 648782"/>
              <a:gd name="connsiteY14" fmla="*/ 543464 h 750498"/>
              <a:gd name="connsiteX15" fmla="*/ 465827 w 648782"/>
              <a:gd name="connsiteY15" fmla="*/ 595223 h 750498"/>
              <a:gd name="connsiteX16" fmla="*/ 569344 w 648782"/>
              <a:gd name="connsiteY16" fmla="*/ 629729 h 750498"/>
              <a:gd name="connsiteX17" fmla="*/ 595223 w 648782"/>
              <a:gd name="connsiteY17" fmla="*/ 638355 h 750498"/>
              <a:gd name="connsiteX18" fmla="*/ 621102 w 648782"/>
              <a:gd name="connsiteY18" fmla="*/ 724619 h 750498"/>
              <a:gd name="connsiteX19" fmla="*/ 646982 w 648782"/>
              <a:gd name="connsiteY19" fmla="*/ 750498 h 75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48782" h="750498">
                <a:moveTo>
                  <a:pt x="0" y="0"/>
                </a:moveTo>
                <a:cubicBezTo>
                  <a:pt x="2876" y="14377"/>
                  <a:pt x="2560" y="29784"/>
                  <a:pt x="8627" y="43132"/>
                </a:cubicBezTo>
                <a:cubicBezTo>
                  <a:pt x="17207" y="62009"/>
                  <a:pt x="36574" y="75220"/>
                  <a:pt x="43132" y="94891"/>
                </a:cubicBezTo>
                <a:cubicBezTo>
                  <a:pt x="46008" y="103517"/>
                  <a:pt x="45329" y="114340"/>
                  <a:pt x="51759" y="120770"/>
                </a:cubicBezTo>
                <a:cubicBezTo>
                  <a:pt x="58189" y="127200"/>
                  <a:pt x="69012" y="126521"/>
                  <a:pt x="77638" y="129396"/>
                </a:cubicBezTo>
                <a:cubicBezTo>
                  <a:pt x="86264" y="135147"/>
                  <a:pt x="94244" y="142012"/>
                  <a:pt x="103517" y="146649"/>
                </a:cubicBezTo>
                <a:cubicBezTo>
                  <a:pt x="148526" y="169154"/>
                  <a:pt x="267464" y="163397"/>
                  <a:pt x="276046" y="163902"/>
                </a:cubicBezTo>
                <a:cubicBezTo>
                  <a:pt x="296174" y="166778"/>
                  <a:pt x="317851" y="164271"/>
                  <a:pt x="336431" y="172529"/>
                </a:cubicBezTo>
                <a:cubicBezTo>
                  <a:pt x="345905" y="176740"/>
                  <a:pt x="350043" y="188701"/>
                  <a:pt x="353683" y="198408"/>
                </a:cubicBezTo>
                <a:cubicBezTo>
                  <a:pt x="358522" y="211312"/>
                  <a:pt x="368511" y="283596"/>
                  <a:pt x="370936" y="293298"/>
                </a:cubicBezTo>
                <a:cubicBezTo>
                  <a:pt x="375347" y="310941"/>
                  <a:pt x="383778" y="327414"/>
                  <a:pt x="388189" y="345057"/>
                </a:cubicBezTo>
                <a:cubicBezTo>
                  <a:pt x="415152" y="452914"/>
                  <a:pt x="380693" y="318824"/>
                  <a:pt x="405442" y="405442"/>
                </a:cubicBezTo>
                <a:cubicBezTo>
                  <a:pt x="422624" y="465577"/>
                  <a:pt x="405755" y="415474"/>
                  <a:pt x="422695" y="491706"/>
                </a:cubicBezTo>
                <a:cubicBezTo>
                  <a:pt x="424668" y="500582"/>
                  <a:pt x="426277" y="510019"/>
                  <a:pt x="431321" y="517585"/>
                </a:cubicBezTo>
                <a:cubicBezTo>
                  <a:pt x="438088" y="527736"/>
                  <a:pt x="448574" y="534838"/>
                  <a:pt x="457200" y="543464"/>
                </a:cubicBezTo>
                <a:cubicBezTo>
                  <a:pt x="460076" y="560717"/>
                  <a:pt x="458723" y="579240"/>
                  <a:pt x="465827" y="595223"/>
                </a:cubicBezTo>
                <a:cubicBezTo>
                  <a:pt x="484234" y="636638"/>
                  <a:pt x="534829" y="625894"/>
                  <a:pt x="569344" y="629729"/>
                </a:cubicBezTo>
                <a:cubicBezTo>
                  <a:pt x="577970" y="632604"/>
                  <a:pt x="589938" y="630956"/>
                  <a:pt x="595223" y="638355"/>
                </a:cubicBezTo>
                <a:cubicBezTo>
                  <a:pt x="648782" y="713336"/>
                  <a:pt x="586841" y="664663"/>
                  <a:pt x="621102" y="724619"/>
                </a:cubicBezTo>
                <a:cubicBezTo>
                  <a:pt x="627155" y="735211"/>
                  <a:pt x="646982" y="750498"/>
                  <a:pt x="646982" y="750498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4595813" y="3300413"/>
            <a:ext cx="1047750" cy="588962"/>
          </a:xfrm>
          <a:custGeom>
            <a:avLst/>
            <a:gdLst>
              <a:gd name="connsiteX0" fmla="*/ 0 w 1047441"/>
              <a:gd name="connsiteY0" fmla="*/ 151074 h 589447"/>
              <a:gd name="connsiteX1" fmla="*/ 71562 w 1047441"/>
              <a:gd name="connsiteY1" fmla="*/ 238539 h 589447"/>
              <a:gd name="connsiteX2" fmla="*/ 79513 w 1047441"/>
              <a:gd name="connsiteY2" fmla="*/ 278295 h 589447"/>
              <a:gd name="connsiteX3" fmla="*/ 95416 w 1047441"/>
              <a:gd name="connsiteY3" fmla="*/ 326003 h 589447"/>
              <a:gd name="connsiteX4" fmla="*/ 103367 w 1047441"/>
              <a:gd name="connsiteY4" fmla="*/ 373711 h 589447"/>
              <a:gd name="connsiteX5" fmla="*/ 127221 w 1047441"/>
              <a:gd name="connsiteY5" fmla="*/ 397565 h 589447"/>
              <a:gd name="connsiteX6" fmla="*/ 135172 w 1047441"/>
              <a:gd name="connsiteY6" fmla="*/ 421419 h 589447"/>
              <a:gd name="connsiteX7" fmla="*/ 151075 w 1047441"/>
              <a:gd name="connsiteY7" fmla="*/ 445273 h 589447"/>
              <a:gd name="connsiteX8" fmla="*/ 159026 w 1047441"/>
              <a:gd name="connsiteY8" fmla="*/ 469127 h 589447"/>
              <a:gd name="connsiteX9" fmla="*/ 238539 w 1047441"/>
              <a:gd name="connsiteY9" fmla="*/ 508883 h 589447"/>
              <a:gd name="connsiteX10" fmla="*/ 262393 w 1047441"/>
              <a:gd name="connsiteY10" fmla="*/ 516834 h 589447"/>
              <a:gd name="connsiteX11" fmla="*/ 302149 w 1047441"/>
              <a:gd name="connsiteY11" fmla="*/ 564542 h 589447"/>
              <a:gd name="connsiteX12" fmla="*/ 333955 w 1047441"/>
              <a:gd name="connsiteY12" fmla="*/ 572494 h 589447"/>
              <a:gd name="connsiteX13" fmla="*/ 429370 w 1047441"/>
              <a:gd name="connsiteY13" fmla="*/ 588396 h 589447"/>
              <a:gd name="connsiteX14" fmla="*/ 453224 w 1047441"/>
              <a:gd name="connsiteY14" fmla="*/ 580445 h 589447"/>
              <a:gd name="connsiteX15" fmla="*/ 485029 w 1047441"/>
              <a:gd name="connsiteY15" fmla="*/ 532737 h 589447"/>
              <a:gd name="connsiteX16" fmla="*/ 500932 w 1047441"/>
              <a:gd name="connsiteY16" fmla="*/ 508883 h 589447"/>
              <a:gd name="connsiteX17" fmla="*/ 524786 w 1047441"/>
              <a:gd name="connsiteY17" fmla="*/ 500932 h 589447"/>
              <a:gd name="connsiteX18" fmla="*/ 548640 w 1047441"/>
              <a:gd name="connsiteY18" fmla="*/ 477078 h 589447"/>
              <a:gd name="connsiteX19" fmla="*/ 564543 w 1047441"/>
              <a:gd name="connsiteY19" fmla="*/ 453224 h 589447"/>
              <a:gd name="connsiteX20" fmla="*/ 588396 w 1047441"/>
              <a:gd name="connsiteY20" fmla="*/ 437321 h 589447"/>
              <a:gd name="connsiteX21" fmla="*/ 604299 w 1047441"/>
              <a:gd name="connsiteY21" fmla="*/ 413467 h 589447"/>
              <a:gd name="connsiteX22" fmla="*/ 628153 w 1047441"/>
              <a:gd name="connsiteY22" fmla="*/ 389614 h 589447"/>
              <a:gd name="connsiteX23" fmla="*/ 636104 w 1047441"/>
              <a:gd name="connsiteY23" fmla="*/ 349857 h 589447"/>
              <a:gd name="connsiteX24" fmla="*/ 707666 w 1047441"/>
              <a:gd name="connsiteY24" fmla="*/ 310100 h 589447"/>
              <a:gd name="connsiteX25" fmla="*/ 755374 w 1047441"/>
              <a:gd name="connsiteY25" fmla="*/ 270344 h 589447"/>
              <a:gd name="connsiteX26" fmla="*/ 779228 w 1047441"/>
              <a:gd name="connsiteY26" fmla="*/ 254441 h 589447"/>
              <a:gd name="connsiteX27" fmla="*/ 818984 w 1047441"/>
              <a:gd name="connsiteY27" fmla="*/ 222636 h 589447"/>
              <a:gd name="connsiteX28" fmla="*/ 842838 w 1047441"/>
              <a:gd name="connsiteY28" fmla="*/ 198782 h 589447"/>
              <a:gd name="connsiteX29" fmla="*/ 890546 w 1047441"/>
              <a:gd name="connsiteY29" fmla="*/ 182880 h 589447"/>
              <a:gd name="connsiteX30" fmla="*/ 906449 w 1047441"/>
              <a:gd name="connsiteY30" fmla="*/ 159026 h 589447"/>
              <a:gd name="connsiteX31" fmla="*/ 930303 w 1047441"/>
              <a:gd name="connsiteY31" fmla="*/ 151074 h 589447"/>
              <a:gd name="connsiteX32" fmla="*/ 954156 w 1047441"/>
              <a:gd name="connsiteY32" fmla="*/ 135172 h 589447"/>
              <a:gd name="connsiteX33" fmla="*/ 970059 w 1047441"/>
              <a:gd name="connsiteY33" fmla="*/ 111318 h 589447"/>
              <a:gd name="connsiteX34" fmla="*/ 978010 w 1047441"/>
              <a:gd name="connsiteY34" fmla="*/ 87464 h 589447"/>
              <a:gd name="connsiteX35" fmla="*/ 1001864 w 1047441"/>
              <a:gd name="connsiteY35" fmla="*/ 71561 h 589447"/>
              <a:gd name="connsiteX36" fmla="*/ 1025718 w 1047441"/>
              <a:gd name="connsiteY36" fmla="*/ 23854 h 589447"/>
              <a:gd name="connsiteX37" fmla="*/ 1041621 w 1047441"/>
              <a:gd name="connsiteY37" fmla="*/ 0 h 58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47441" h="589447">
                <a:moveTo>
                  <a:pt x="0" y="151074"/>
                </a:moveTo>
                <a:cubicBezTo>
                  <a:pt x="48741" y="199815"/>
                  <a:pt x="59940" y="192051"/>
                  <a:pt x="71562" y="238539"/>
                </a:cubicBezTo>
                <a:cubicBezTo>
                  <a:pt x="74840" y="251650"/>
                  <a:pt x="75957" y="265257"/>
                  <a:pt x="79513" y="278295"/>
                </a:cubicBezTo>
                <a:cubicBezTo>
                  <a:pt x="83924" y="294467"/>
                  <a:pt x="95416" y="326003"/>
                  <a:pt x="95416" y="326003"/>
                </a:cubicBezTo>
                <a:cubicBezTo>
                  <a:pt x="98066" y="341906"/>
                  <a:pt x="96819" y="358978"/>
                  <a:pt x="103367" y="373711"/>
                </a:cubicBezTo>
                <a:cubicBezTo>
                  <a:pt x="107934" y="383987"/>
                  <a:pt x="120984" y="388209"/>
                  <a:pt x="127221" y="397565"/>
                </a:cubicBezTo>
                <a:cubicBezTo>
                  <a:pt x="131870" y="404539"/>
                  <a:pt x="131424" y="413922"/>
                  <a:pt x="135172" y="421419"/>
                </a:cubicBezTo>
                <a:cubicBezTo>
                  <a:pt x="139446" y="429966"/>
                  <a:pt x="145774" y="437322"/>
                  <a:pt x="151075" y="445273"/>
                </a:cubicBezTo>
                <a:cubicBezTo>
                  <a:pt x="153725" y="453224"/>
                  <a:pt x="153099" y="463200"/>
                  <a:pt x="159026" y="469127"/>
                </a:cubicBezTo>
                <a:cubicBezTo>
                  <a:pt x="193722" y="503823"/>
                  <a:pt x="200831" y="498110"/>
                  <a:pt x="238539" y="508883"/>
                </a:cubicBezTo>
                <a:cubicBezTo>
                  <a:pt x="246598" y="511185"/>
                  <a:pt x="254442" y="514184"/>
                  <a:pt x="262393" y="516834"/>
                </a:cubicBezTo>
                <a:cubicBezTo>
                  <a:pt x="272525" y="532032"/>
                  <a:pt x="285668" y="555124"/>
                  <a:pt x="302149" y="564542"/>
                </a:cubicBezTo>
                <a:cubicBezTo>
                  <a:pt x="311637" y="569964"/>
                  <a:pt x="323447" y="569492"/>
                  <a:pt x="333955" y="572494"/>
                </a:cubicBezTo>
                <a:cubicBezTo>
                  <a:pt x="393288" y="589447"/>
                  <a:pt x="313082" y="575475"/>
                  <a:pt x="429370" y="588396"/>
                </a:cubicBezTo>
                <a:cubicBezTo>
                  <a:pt x="437321" y="585746"/>
                  <a:pt x="447297" y="586372"/>
                  <a:pt x="453224" y="580445"/>
                </a:cubicBezTo>
                <a:cubicBezTo>
                  <a:pt x="466739" y="566930"/>
                  <a:pt x="474427" y="548640"/>
                  <a:pt x="485029" y="532737"/>
                </a:cubicBezTo>
                <a:cubicBezTo>
                  <a:pt x="490330" y="524786"/>
                  <a:pt x="491866" y="511905"/>
                  <a:pt x="500932" y="508883"/>
                </a:cubicBezTo>
                <a:lnTo>
                  <a:pt x="524786" y="500932"/>
                </a:lnTo>
                <a:cubicBezTo>
                  <a:pt x="532737" y="492981"/>
                  <a:pt x="541441" y="485717"/>
                  <a:pt x="548640" y="477078"/>
                </a:cubicBezTo>
                <a:cubicBezTo>
                  <a:pt x="554758" y="469737"/>
                  <a:pt x="557786" y="459981"/>
                  <a:pt x="564543" y="453224"/>
                </a:cubicBezTo>
                <a:cubicBezTo>
                  <a:pt x="571300" y="446467"/>
                  <a:pt x="580445" y="442622"/>
                  <a:pt x="588396" y="437321"/>
                </a:cubicBezTo>
                <a:cubicBezTo>
                  <a:pt x="593697" y="429370"/>
                  <a:pt x="598181" y="420808"/>
                  <a:pt x="604299" y="413467"/>
                </a:cubicBezTo>
                <a:cubicBezTo>
                  <a:pt x="611498" y="404829"/>
                  <a:pt x="623124" y="399672"/>
                  <a:pt x="628153" y="389614"/>
                </a:cubicBezTo>
                <a:cubicBezTo>
                  <a:pt x="634197" y="377526"/>
                  <a:pt x="627807" y="360525"/>
                  <a:pt x="636104" y="349857"/>
                </a:cubicBezTo>
                <a:cubicBezTo>
                  <a:pt x="668008" y="308838"/>
                  <a:pt x="675669" y="326098"/>
                  <a:pt x="707666" y="310100"/>
                </a:cubicBezTo>
                <a:cubicBezTo>
                  <a:pt x="737281" y="295293"/>
                  <a:pt x="728994" y="292328"/>
                  <a:pt x="755374" y="270344"/>
                </a:cubicBezTo>
                <a:cubicBezTo>
                  <a:pt x="762715" y="264226"/>
                  <a:pt x="771277" y="259742"/>
                  <a:pt x="779228" y="254441"/>
                </a:cubicBezTo>
                <a:cubicBezTo>
                  <a:pt x="814792" y="201093"/>
                  <a:pt x="772897" y="253360"/>
                  <a:pt x="818984" y="222636"/>
                </a:cubicBezTo>
                <a:cubicBezTo>
                  <a:pt x="828340" y="216399"/>
                  <a:pt x="833008" y="204243"/>
                  <a:pt x="842838" y="198782"/>
                </a:cubicBezTo>
                <a:cubicBezTo>
                  <a:pt x="857491" y="190641"/>
                  <a:pt x="890546" y="182880"/>
                  <a:pt x="890546" y="182880"/>
                </a:cubicBezTo>
                <a:cubicBezTo>
                  <a:pt x="895847" y="174929"/>
                  <a:pt x="898987" y="164996"/>
                  <a:pt x="906449" y="159026"/>
                </a:cubicBezTo>
                <a:cubicBezTo>
                  <a:pt x="912994" y="153790"/>
                  <a:pt x="922806" y="154822"/>
                  <a:pt x="930303" y="151074"/>
                </a:cubicBezTo>
                <a:cubicBezTo>
                  <a:pt x="938850" y="146800"/>
                  <a:pt x="946205" y="140473"/>
                  <a:pt x="954156" y="135172"/>
                </a:cubicBezTo>
                <a:cubicBezTo>
                  <a:pt x="959457" y="127221"/>
                  <a:pt x="965785" y="119865"/>
                  <a:pt x="970059" y="111318"/>
                </a:cubicBezTo>
                <a:cubicBezTo>
                  <a:pt x="973807" y="103821"/>
                  <a:pt x="972774" y="94009"/>
                  <a:pt x="978010" y="87464"/>
                </a:cubicBezTo>
                <a:cubicBezTo>
                  <a:pt x="983980" y="80002"/>
                  <a:pt x="993913" y="76862"/>
                  <a:pt x="1001864" y="71561"/>
                </a:cubicBezTo>
                <a:cubicBezTo>
                  <a:pt x="1047441" y="3197"/>
                  <a:pt x="992798" y="89693"/>
                  <a:pt x="1025718" y="23854"/>
                </a:cubicBezTo>
                <a:cubicBezTo>
                  <a:pt x="1029992" y="15307"/>
                  <a:pt x="1041621" y="0"/>
                  <a:pt x="1041621" y="0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49666" name="Rectangle 362"/>
          <p:cNvSpPr>
            <a:spLocks noChangeArrowheads="1"/>
          </p:cNvSpPr>
          <p:nvPr/>
        </p:nvSpPr>
        <p:spPr bwMode="auto">
          <a:xfrm>
            <a:off x="4294188" y="3411538"/>
            <a:ext cx="517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81" tIns="41492" rIns="82981" bIns="41492" anchor="ctr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th-TH" sz="10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S.42</a:t>
            </a:r>
            <a:endParaRPr lang="th-TH" altLang="th-TH" sz="1000" b="1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2" name="Freeform 171"/>
          <p:cNvSpPr/>
          <p:nvPr/>
        </p:nvSpPr>
        <p:spPr>
          <a:xfrm>
            <a:off x="6323013" y="3463925"/>
            <a:ext cx="1371600" cy="701675"/>
          </a:xfrm>
          <a:custGeom>
            <a:avLst/>
            <a:gdLst>
              <a:gd name="connsiteX0" fmla="*/ 0 w 1371600"/>
              <a:gd name="connsiteY0" fmla="*/ 0 h 701899"/>
              <a:gd name="connsiteX1" fmla="*/ 19318 w 1371600"/>
              <a:gd name="connsiteY1" fmla="*/ 12879 h 701899"/>
              <a:gd name="connsiteX2" fmla="*/ 32197 w 1371600"/>
              <a:gd name="connsiteY2" fmla="*/ 51516 h 701899"/>
              <a:gd name="connsiteX3" fmla="*/ 51515 w 1371600"/>
              <a:gd name="connsiteY3" fmla="*/ 103031 h 701899"/>
              <a:gd name="connsiteX4" fmla="*/ 70834 w 1371600"/>
              <a:gd name="connsiteY4" fmla="*/ 115910 h 701899"/>
              <a:gd name="connsiteX5" fmla="*/ 109470 w 1371600"/>
              <a:gd name="connsiteY5" fmla="*/ 128789 h 701899"/>
              <a:gd name="connsiteX6" fmla="*/ 122349 w 1371600"/>
              <a:gd name="connsiteY6" fmla="*/ 148107 h 701899"/>
              <a:gd name="connsiteX7" fmla="*/ 141667 w 1371600"/>
              <a:gd name="connsiteY7" fmla="*/ 160986 h 701899"/>
              <a:gd name="connsiteX8" fmla="*/ 160986 w 1371600"/>
              <a:gd name="connsiteY8" fmla="*/ 180305 h 701899"/>
              <a:gd name="connsiteX9" fmla="*/ 206062 w 1371600"/>
              <a:gd name="connsiteY9" fmla="*/ 238259 h 701899"/>
              <a:gd name="connsiteX10" fmla="*/ 225380 w 1371600"/>
              <a:gd name="connsiteY10" fmla="*/ 257578 h 701899"/>
              <a:gd name="connsiteX11" fmla="*/ 264017 w 1371600"/>
              <a:gd name="connsiteY11" fmla="*/ 270457 h 701899"/>
              <a:gd name="connsiteX12" fmla="*/ 302653 w 1371600"/>
              <a:gd name="connsiteY12" fmla="*/ 309093 h 701899"/>
              <a:gd name="connsiteX13" fmla="*/ 309093 w 1371600"/>
              <a:gd name="connsiteY13" fmla="*/ 328412 h 701899"/>
              <a:gd name="connsiteX14" fmla="*/ 347729 w 1371600"/>
              <a:gd name="connsiteY14" fmla="*/ 347730 h 701899"/>
              <a:gd name="connsiteX15" fmla="*/ 360608 w 1371600"/>
              <a:gd name="connsiteY15" fmla="*/ 405685 h 701899"/>
              <a:gd name="connsiteX16" fmla="*/ 379927 w 1371600"/>
              <a:gd name="connsiteY16" fmla="*/ 418564 h 701899"/>
              <a:gd name="connsiteX17" fmla="*/ 392805 w 1371600"/>
              <a:gd name="connsiteY17" fmla="*/ 437882 h 701899"/>
              <a:gd name="connsiteX18" fmla="*/ 399245 w 1371600"/>
              <a:gd name="connsiteY18" fmla="*/ 457200 h 701899"/>
              <a:gd name="connsiteX19" fmla="*/ 425003 w 1371600"/>
              <a:gd name="connsiteY19" fmla="*/ 495837 h 701899"/>
              <a:gd name="connsiteX20" fmla="*/ 450760 w 1371600"/>
              <a:gd name="connsiteY20" fmla="*/ 528034 h 701899"/>
              <a:gd name="connsiteX21" fmla="*/ 482958 w 1371600"/>
              <a:gd name="connsiteY21" fmla="*/ 560231 h 701899"/>
              <a:gd name="connsiteX22" fmla="*/ 495836 w 1371600"/>
              <a:gd name="connsiteY22" fmla="*/ 579550 h 701899"/>
              <a:gd name="connsiteX23" fmla="*/ 534473 w 1371600"/>
              <a:gd name="connsiteY23" fmla="*/ 592429 h 701899"/>
              <a:gd name="connsiteX24" fmla="*/ 605307 w 1371600"/>
              <a:gd name="connsiteY24" fmla="*/ 605307 h 701899"/>
              <a:gd name="connsiteX25" fmla="*/ 643943 w 1371600"/>
              <a:gd name="connsiteY25" fmla="*/ 618186 h 701899"/>
              <a:gd name="connsiteX26" fmla="*/ 663262 w 1371600"/>
              <a:gd name="connsiteY26" fmla="*/ 624626 h 701899"/>
              <a:gd name="connsiteX27" fmla="*/ 721217 w 1371600"/>
              <a:gd name="connsiteY27" fmla="*/ 656823 h 701899"/>
              <a:gd name="connsiteX28" fmla="*/ 734096 w 1371600"/>
              <a:gd name="connsiteY28" fmla="*/ 676141 h 701899"/>
              <a:gd name="connsiteX29" fmla="*/ 772732 w 1371600"/>
              <a:gd name="connsiteY29" fmla="*/ 701899 h 701899"/>
              <a:gd name="connsiteX30" fmla="*/ 991673 w 1371600"/>
              <a:gd name="connsiteY30" fmla="*/ 689020 h 701899"/>
              <a:gd name="connsiteX31" fmla="*/ 1036749 w 1371600"/>
              <a:gd name="connsiteY31" fmla="*/ 656823 h 701899"/>
              <a:gd name="connsiteX32" fmla="*/ 1075386 w 1371600"/>
              <a:gd name="connsiteY32" fmla="*/ 631065 h 701899"/>
              <a:gd name="connsiteX33" fmla="*/ 1094704 w 1371600"/>
              <a:gd name="connsiteY33" fmla="*/ 618186 h 701899"/>
              <a:gd name="connsiteX34" fmla="*/ 1114022 w 1371600"/>
              <a:gd name="connsiteY34" fmla="*/ 611747 h 701899"/>
              <a:gd name="connsiteX35" fmla="*/ 1159098 w 1371600"/>
              <a:gd name="connsiteY35" fmla="*/ 618186 h 701899"/>
              <a:gd name="connsiteX36" fmla="*/ 1197735 w 1371600"/>
              <a:gd name="connsiteY36" fmla="*/ 631065 h 701899"/>
              <a:gd name="connsiteX37" fmla="*/ 1262129 w 1371600"/>
              <a:gd name="connsiteY37" fmla="*/ 637505 h 701899"/>
              <a:gd name="connsiteX38" fmla="*/ 1339403 w 1371600"/>
              <a:gd name="connsiteY38" fmla="*/ 631065 h 701899"/>
              <a:gd name="connsiteX39" fmla="*/ 1358721 w 1371600"/>
              <a:gd name="connsiteY39" fmla="*/ 624626 h 701899"/>
              <a:gd name="connsiteX40" fmla="*/ 1365160 w 1371600"/>
              <a:gd name="connsiteY40" fmla="*/ 605307 h 701899"/>
              <a:gd name="connsiteX41" fmla="*/ 1371600 w 1371600"/>
              <a:gd name="connsiteY41" fmla="*/ 547352 h 7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71600" h="701899">
                <a:moveTo>
                  <a:pt x="0" y="0"/>
                </a:moveTo>
                <a:cubicBezTo>
                  <a:pt x="6439" y="4293"/>
                  <a:pt x="15216" y="6316"/>
                  <a:pt x="19318" y="12879"/>
                </a:cubicBezTo>
                <a:cubicBezTo>
                  <a:pt x="26513" y="24391"/>
                  <a:pt x="29535" y="38204"/>
                  <a:pt x="32197" y="51516"/>
                </a:cubicBezTo>
                <a:cubicBezTo>
                  <a:pt x="36804" y="74553"/>
                  <a:pt x="34933" y="86450"/>
                  <a:pt x="51515" y="103031"/>
                </a:cubicBezTo>
                <a:cubicBezTo>
                  <a:pt x="56988" y="108504"/>
                  <a:pt x="63762" y="112767"/>
                  <a:pt x="70834" y="115910"/>
                </a:cubicBezTo>
                <a:cubicBezTo>
                  <a:pt x="83239" y="121424"/>
                  <a:pt x="109470" y="128789"/>
                  <a:pt x="109470" y="128789"/>
                </a:cubicBezTo>
                <a:cubicBezTo>
                  <a:pt x="113763" y="135228"/>
                  <a:pt x="116877" y="142635"/>
                  <a:pt x="122349" y="148107"/>
                </a:cubicBezTo>
                <a:cubicBezTo>
                  <a:pt x="127821" y="153579"/>
                  <a:pt x="135722" y="156031"/>
                  <a:pt x="141667" y="160986"/>
                </a:cubicBezTo>
                <a:cubicBezTo>
                  <a:pt x="148663" y="166816"/>
                  <a:pt x="154546" y="173865"/>
                  <a:pt x="160986" y="180305"/>
                </a:cubicBezTo>
                <a:cubicBezTo>
                  <a:pt x="173185" y="216902"/>
                  <a:pt x="162625" y="194822"/>
                  <a:pt x="206062" y="238259"/>
                </a:cubicBezTo>
                <a:cubicBezTo>
                  <a:pt x="212502" y="244699"/>
                  <a:pt x="216741" y="254698"/>
                  <a:pt x="225380" y="257578"/>
                </a:cubicBezTo>
                <a:lnTo>
                  <a:pt x="264017" y="270457"/>
                </a:lnTo>
                <a:cubicBezTo>
                  <a:pt x="276896" y="283336"/>
                  <a:pt x="296893" y="291815"/>
                  <a:pt x="302653" y="309093"/>
                </a:cubicBezTo>
                <a:cubicBezTo>
                  <a:pt x="304800" y="315533"/>
                  <a:pt x="304853" y="323111"/>
                  <a:pt x="309093" y="328412"/>
                </a:cubicBezTo>
                <a:cubicBezTo>
                  <a:pt x="318170" y="339758"/>
                  <a:pt x="335005" y="343488"/>
                  <a:pt x="347729" y="347730"/>
                </a:cubicBezTo>
                <a:cubicBezTo>
                  <a:pt x="347794" y="348121"/>
                  <a:pt x="353934" y="397343"/>
                  <a:pt x="360608" y="405685"/>
                </a:cubicBezTo>
                <a:cubicBezTo>
                  <a:pt x="365443" y="411728"/>
                  <a:pt x="373487" y="414271"/>
                  <a:pt x="379927" y="418564"/>
                </a:cubicBezTo>
                <a:cubicBezTo>
                  <a:pt x="384220" y="425003"/>
                  <a:pt x="389344" y="430960"/>
                  <a:pt x="392805" y="437882"/>
                </a:cubicBezTo>
                <a:cubicBezTo>
                  <a:pt x="395841" y="443953"/>
                  <a:pt x="395949" y="451266"/>
                  <a:pt x="399245" y="457200"/>
                </a:cubicBezTo>
                <a:cubicBezTo>
                  <a:pt x="406762" y="470731"/>
                  <a:pt x="425003" y="495837"/>
                  <a:pt x="425003" y="495837"/>
                </a:cubicBezTo>
                <a:cubicBezTo>
                  <a:pt x="437538" y="533444"/>
                  <a:pt x="421634" y="498908"/>
                  <a:pt x="450760" y="528034"/>
                </a:cubicBezTo>
                <a:cubicBezTo>
                  <a:pt x="493687" y="570961"/>
                  <a:pt x="431444" y="525889"/>
                  <a:pt x="482958" y="560231"/>
                </a:cubicBezTo>
                <a:cubicBezTo>
                  <a:pt x="487251" y="566671"/>
                  <a:pt x="489273" y="575448"/>
                  <a:pt x="495836" y="579550"/>
                </a:cubicBezTo>
                <a:cubicBezTo>
                  <a:pt x="507348" y="586745"/>
                  <a:pt x="521303" y="589137"/>
                  <a:pt x="534473" y="592429"/>
                </a:cubicBezTo>
                <a:cubicBezTo>
                  <a:pt x="574956" y="602549"/>
                  <a:pt x="551470" y="597616"/>
                  <a:pt x="605307" y="605307"/>
                </a:cubicBezTo>
                <a:lnTo>
                  <a:pt x="643943" y="618186"/>
                </a:lnTo>
                <a:cubicBezTo>
                  <a:pt x="650383" y="620333"/>
                  <a:pt x="657614" y="620861"/>
                  <a:pt x="663262" y="624626"/>
                </a:cubicBezTo>
                <a:cubicBezTo>
                  <a:pt x="707546" y="654148"/>
                  <a:pt x="687214" y="645488"/>
                  <a:pt x="721217" y="656823"/>
                </a:cubicBezTo>
                <a:cubicBezTo>
                  <a:pt x="725510" y="663262"/>
                  <a:pt x="728272" y="671045"/>
                  <a:pt x="734096" y="676141"/>
                </a:cubicBezTo>
                <a:cubicBezTo>
                  <a:pt x="745745" y="686334"/>
                  <a:pt x="772732" y="701899"/>
                  <a:pt x="772732" y="701899"/>
                </a:cubicBezTo>
                <a:lnTo>
                  <a:pt x="991673" y="689020"/>
                </a:lnTo>
                <a:cubicBezTo>
                  <a:pt x="1016731" y="685064"/>
                  <a:pt x="1019035" y="670601"/>
                  <a:pt x="1036749" y="656823"/>
                </a:cubicBezTo>
                <a:cubicBezTo>
                  <a:pt x="1048967" y="647320"/>
                  <a:pt x="1062507" y="639651"/>
                  <a:pt x="1075386" y="631065"/>
                </a:cubicBezTo>
                <a:cubicBezTo>
                  <a:pt x="1081825" y="626772"/>
                  <a:pt x="1087362" y="620633"/>
                  <a:pt x="1094704" y="618186"/>
                </a:cubicBezTo>
                <a:lnTo>
                  <a:pt x="1114022" y="611747"/>
                </a:lnTo>
                <a:cubicBezTo>
                  <a:pt x="1129047" y="613893"/>
                  <a:pt x="1144309" y="614773"/>
                  <a:pt x="1159098" y="618186"/>
                </a:cubicBezTo>
                <a:cubicBezTo>
                  <a:pt x="1172326" y="621239"/>
                  <a:pt x="1184227" y="629714"/>
                  <a:pt x="1197735" y="631065"/>
                </a:cubicBezTo>
                <a:lnTo>
                  <a:pt x="1262129" y="637505"/>
                </a:lnTo>
                <a:cubicBezTo>
                  <a:pt x="1287887" y="635358"/>
                  <a:pt x="1313782" y="634481"/>
                  <a:pt x="1339403" y="631065"/>
                </a:cubicBezTo>
                <a:cubicBezTo>
                  <a:pt x="1346131" y="630168"/>
                  <a:pt x="1353922" y="629426"/>
                  <a:pt x="1358721" y="624626"/>
                </a:cubicBezTo>
                <a:cubicBezTo>
                  <a:pt x="1363521" y="619826"/>
                  <a:pt x="1363014" y="611747"/>
                  <a:pt x="1365160" y="605307"/>
                </a:cubicBezTo>
                <a:lnTo>
                  <a:pt x="1371600" y="547352"/>
                </a:ln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216275" y="2555875"/>
            <a:ext cx="296863" cy="549275"/>
          </a:xfrm>
          <a:custGeom>
            <a:avLst/>
            <a:gdLst>
              <a:gd name="connsiteX0" fmla="*/ 0 w 297180"/>
              <a:gd name="connsiteY0" fmla="*/ 0 h 549890"/>
              <a:gd name="connsiteX1" fmla="*/ 18288 w 297180"/>
              <a:gd name="connsiteY1" fmla="*/ 27432 h 549890"/>
              <a:gd name="connsiteX2" fmla="*/ 22860 w 297180"/>
              <a:gd name="connsiteY2" fmla="*/ 45720 h 549890"/>
              <a:gd name="connsiteX3" fmla="*/ 32004 w 297180"/>
              <a:gd name="connsiteY3" fmla="*/ 100584 h 549890"/>
              <a:gd name="connsiteX4" fmla="*/ 41148 w 297180"/>
              <a:gd name="connsiteY4" fmla="*/ 114300 h 549890"/>
              <a:gd name="connsiteX5" fmla="*/ 50292 w 297180"/>
              <a:gd name="connsiteY5" fmla="*/ 141732 h 549890"/>
              <a:gd name="connsiteX6" fmla="*/ 64008 w 297180"/>
              <a:gd name="connsiteY6" fmla="*/ 228600 h 549890"/>
              <a:gd name="connsiteX7" fmla="*/ 68580 w 297180"/>
              <a:gd name="connsiteY7" fmla="*/ 242316 h 549890"/>
              <a:gd name="connsiteX8" fmla="*/ 73152 w 297180"/>
              <a:gd name="connsiteY8" fmla="*/ 269748 h 549890"/>
              <a:gd name="connsiteX9" fmla="*/ 86868 w 297180"/>
              <a:gd name="connsiteY9" fmla="*/ 297180 h 549890"/>
              <a:gd name="connsiteX10" fmla="*/ 114300 w 297180"/>
              <a:gd name="connsiteY10" fmla="*/ 306324 h 549890"/>
              <a:gd name="connsiteX11" fmla="*/ 118872 w 297180"/>
              <a:gd name="connsiteY11" fmla="*/ 320040 h 549890"/>
              <a:gd name="connsiteX12" fmla="*/ 123444 w 297180"/>
              <a:gd name="connsiteY12" fmla="*/ 338328 h 549890"/>
              <a:gd name="connsiteX13" fmla="*/ 132588 w 297180"/>
              <a:gd name="connsiteY13" fmla="*/ 352044 h 549890"/>
              <a:gd name="connsiteX14" fmla="*/ 137160 w 297180"/>
              <a:gd name="connsiteY14" fmla="*/ 365760 h 549890"/>
              <a:gd name="connsiteX15" fmla="*/ 164592 w 297180"/>
              <a:gd name="connsiteY15" fmla="*/ 388620 h 549890"/>
              <a:gd name="connsiteX16" fmla="*/ 173736 w 297180"/>
              <a:gd name="connsiteY16" fmla="*/ 402336 h 549890"/>
              <a:gd name="connsiteX17" fmla="*/ 187452 w 297180"/>
              <a:gd name="connsiteY17" fmla="*/ 416052 h 549890"/>
              <a:gd name="connsiteX18" fmla="*/ 192024 w 297180"/>
              <a:gd name="connsiteY18" fmla="*/ 429768 h 549890"/>
              <a:gd name="connsiteX19" fmla="*/ 210312 w 297180"/>
              <a:gd name="connsiteY19" fmla="*/ 443484 h 549890"/>
              <a:gd name="connsiteX20" fmla="*/ 219456 w 297180"/>
              <a:gd name="connsiteY20" fmla="*/ 457200 h 549890"/>
              <a:gd name="connsiteX21" fmla="*/ 246888 w 297180"/>
              <a:gd name="connsiteY21" fmla="*/ 475488 h 549890"/>
              <a:gd name="connsiteX22" fmla="*/ 256032 w 297180"/>
              <a:gd name="connsiteY22" fmla="*/ 489204 h 549890"/>
              <a:gd name="connsiteX23" fmla="*/ 278892 w 297180"/>
              <a:gd name="connsiteY23" fmla="*/ 512064 h 549890"/>
              <a:gd name="connsiteX24" fmla="*/ 297180 w 297180"/>
              <a:gd name="connsiteY24" fmla="*/ 548640 h 54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180" h="549890">
                <a:moveTo>
                  <a:pt x="0" y="0"/>
                </a:moveTo>
                <a:cubicBezTo>
                  <a:pt x="6096" y="9144"/>
                  <a:pt x="15623" y="16770"/>
                  <a:pt x="18288" y="27432"/>
                </a:cubicBezTo>
                <a:cubicBezTo>
                  <a:pt x="19812" y="33528"/>
                  <a:pt x="21827" y="39522"/>
                  <a:pt x="22860" y="45720"/>
                </a:cubicBezTo>
                <a:cubicBezTo>
                  <a:pt x="24418" y="55068"/>
                  <a:pt x="26392" y="87489"/>
                  <a:pt x="32004" y="100584"/>
                </a:cubicBezTo>
                <a:cubicBezTo>
                  <a:pt x="34169" y="105635"/>
                  <a:pt x="38916" y="109279"/>
                  <a:pt x="41148" y="114300"/>
                </a:cubicBezTo>
                <a:cubicBezTo>
                  <a:pt x="45063" y="123108"/>
                  <a:pt x="50292" y="141732"/>
                  <a:pt x="50292" y="141732"/>
                </a:cubicBezTo>
                <a:cubicBezTo>
                  <a:pt x="52400" y="156491"/>
                  <a:pt x="58142" y="205136"/>
                  <a:pt x="64008" y="228600"/>
                </a:cubicBezTo>
                <a:cubicBezTo>
                  <a:pt x="65177" y="233275"/>
                  <a:pt x="67535" y="237611"/>
                  <a:pt x="68580" y="242316"/>
                </a:cubicBezTo>
                <a:cubicBezTo>
                  <a:pt x="70591" y="251365"/>
                  <a:pt x="71141" y="260699"/>
                  <a:pt x="73152" y="269748"/>
                </a:cubicBezTo>
                <a:cubicBezTo>
                  <a:pt x="74679" y="276619"/>
                  <a:pt x="80504" y="293202"/>
                  <a:pt x="86868" y="297180"/>
                </a:cubicBezTo>
                <a:cubicBezTo>
                  <a:pt x="95042" y="302288"/>
                  <a:pt x="114300" y="306324"/>
                  <a:pt x="114300" y="306324"/>
                </a:cubicBezTo>
                <a:cubicBezTo>
                  <a:pt x="115824" y="310896"/>
                  <a:pt x="117548" y="315406"/>
                  <a:pt x="118872" y="320040"/>
                </a:cubicBezTo>
                <a:cubicBezTo>
                  <a:pt x="120598" y="326082"/>
                  <a:pt x="120969" y="332552"/>
                  <a:pt x="123444" y="338328"/>
                </a:cubicBezTo>
                <a:cubicBezTo>
                  <a:pt x="125609" y="343379"/>
                  <a:pt x="130131" y="347129"/>
                  <a:pt x="132588" y="352044"/>
                </a:cubicBezTo>
                <a:cubicBezTo>
                  <a:pt x="134743" y="356355"/>
                  <a:pt x="134487" y="361750"/>
                  <a:pt x="137160" y="365760"/>
                </a:cubicBezTo>
                <a:cubicBezTo>
                  <a:pt x="144201" y="376321"/>
                  <a:pt x="154471" y="381873"/>
                  <a:pt x="164592" y="388620"/>
                </a:cubicBezTo>
                <a:cubicBezTo>
                  <a:pt x="167640" y="393192"/>
                  <a:pt x="170218" y="398115"/>
                  <a:pt x="173736" y="402336"/>
                </a:cubicBezTo>
                <a:cubicBezTo>
                  <a:pt x="177875" y="407303"/>
                  <a:pt x="183865" y="410672"/>
                  <a:pt x="187452" y="416052"/>
                </a:cubicBezTo>
                <a:cubicBezTo>
                  <a:pt x="190125" y="420062"/>
                  <a:pt x="188939" y="426066"/>
                  <a:pt x="192024" y="429768"/>
                </a:cubicBezTo>
                <a:cubicBezTo>
                  <a:pt x="196902" y="435622"/>
                  <a:pt x="204924" y="438096"/>
                  <a:pt x="210312" y="443484"/>
                </a:cubicBezTo>
                <a:cubicBezTo>
                  <a:pt x="214197" y="447369"/>
                  <a:pt x="215321" y="453582"/>
                  <a:pt x="219456" y="457200"/>
                </a:cubicBezTo>
                <a:cubicBezTo>
                  <a:pt x="227727" y="464437"/>
                  <a:pt x="246888" y="475488"/>
                  <a:pt x="246888" y="475488"/>
                </a:cubicBezTo>
                <a:cubicBezTo>
                  <a:pt x="249936" y="480060"/>
                  <a:pt x="252147" y="485319"/>
                  <a:pt x="256032" y="489204"/>
                </a:cubicBezTo>
                <a:cubicBezTo>
                  <a:pt x="271882" y="505054"/>
                  <a:pt x="269138" y="490118"/>
                  <a:pt x="278892" y="512064"/>
                </a:cubicBezTo>
                <a:cubicBezTo>
                  <a:pt x="295703" y="549890"/>
                  <a:pt x="278401" y="529861"/>
                  <a:pt x="297180" y="548640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6811963" y="4187825"/>
            <a:ext cx="301625" cy="57150"/>
          </a:xfrm>
          <a:custGeom>
            <a:avLst/>
            <a:gdLst>
              <a:gd name="connsiteX0" fmla="*/ 0 w 301659"/>
              <a:gd name="connsiteY0" fmla="*/ 6980 h 57250"/>
              <a:gd name="connsiteX1" fmla="*/ 55841 w 301659"/>
              <a:gd name="connsiteY1" fmla="*/ 20940 h 57250"/>
              <a:gd name="connsiteX2" fmla="*/ 146583 w 301659"/>
              <a:gd name="connsiteY2" fmla="*/ 34900 h 57250"/>
              <a:gd name="connsiteX3" fmla="*/ 188464 w 301659"/>
              <a:gd name="connsiteY3" fmla="*/ 41881 h 57250"/>
              <a:gd name="connsiteX4" fmla="*/ 230345 w 301659"/>
              <a:gd name="connsiteY4" fmla="*/ 55841 h 57250"/>
              <a:gd name="connsiteX5" fmla="*/ 265246 w 301659"/>
              <a:gd name="connsiteY5" fmla="*/ 48861 h 57250"/>
              <a:gd name="connsiteX6" fmla="*/ 265246 w 301659"/>
              <a:gd name="connsiteY6" fmla="*/ 0 h 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659" h="57250">
                <a:moveTo>
                  <a:pt x="0" y="6980"/>
                </a:moveTo>
                <a:cubicBezTo>
                  <a:pt x="18614" y="11633"/>
                  <a:pt x="36916" y="17786"/>
                  <a:pt x="55841" y="20940"/>
                </a:cubicBezTo>
                <a:cubicBezTo>
                  <a:pt x="160395" y="38365"/>
                  <a:pt x="29721" y="16920"/>
                  <a:pt x="146583" y="34900"/>
                </a:cubicBezTo>
                <a:cubicBezTo>
                  <a:pt x="160571" y="37052"/>
                  <a:pt x="174734" y="38448"/>
                  <a:pt x="188464" y="41881"/>
                </a:cubicBezTo>
                <a:cubicBezTo>
                  <a:pt x="202740" y="45450"/>
                  <a:pt x="230345" y="55841"/>
                  <a:pt x="230345" y="55841"/>
                </a:cubicBezTo>
                <a:cubicBezTo>
                  <a:pt x="241979" y="53514"/>
                  <a:pt x="256857" y="57250"/>
                  <a:pt x="265246" y="48861"/>
                </a:cubicBezTo>
                <a:cubicBezTo>
                  <a:pt x="301659" y="12448"/>
                  <a:pt x="285011" y="9883"/>
                  <a:pt x="265246" y="0"/>
                </a:cubicBezTo>
              </a:path>
            </a:pathLst>
          </a:cu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49670" name="AutoShape 169"/>
          <p:cNvSpPr>
            <a:spLocks noChangeArrowheads="1"/>
          </p:cNvSpPr>
          <p:nvPr/>
        </p:nvSpPr>
        <p:spPr bwMode="auto">
          <a:xfrm flipV="1">
            <a:off x="6357938" y="392906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1" name="AutoShape 169"/>
          <p:cNvSpPr>
            <a:spLocks noChangeArrowheads="1"/>
          </p:cNvSpPr>
          <p:nvPr/>
        </p:nvSpPr>
        <p:spPr bwMode="auto">
          <a:xfrm flipV="1">
            <a:off x="6846888" y="4171950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2" name="AutoShape 169"/>
          <p:cNvSpPr>
            <a:spLocks noChangeArrowheads="1"/>
          </p:cNvSpPr>
          <p:nvPr/>
        </p:nvSpPr>
        <p:spPr bwMode="auto">
          <a:xfrm flipV="1">
            <a:off x="2928938" y="2071688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3" name="AutoShape 169"/>
          <p:cNvSpPr>
            <a:spLocks noChangeArrowheads="1"/>
          </p:cNvSpPr>
          <p:nvPr/>
        </p:nvSpPr>
        <p:spPr bwMode="auto">
          <a:xfrm flipV="1">
            <a:off x="2500313" y="192881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4" name="AutoShape 169"/>
          <p:cNvSpPr>
            <a:spLocks noChangeArrowheads="1"/>
          </p:cNvSpPr>
          <p:nvPr/>
        </p:nvSpPr>
        <p:spPr bwMode="auto">
          <a:xfrm flipV="1">
            <a:off x="2960688" y="2511425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5" name="AutoShape 169"/>
          <p:cNvSpPr>
            <a:spLocks noChangeArrowheads="1"/>
          </p:cNvSpPr>
          <p:nvPr/>
        </p:nvSpPr>
        <p:spPr bwMode="auto">
          <a:xfrm rot="10800000" flipV="1">
            <a:off x="2571750" y="4643438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6" name="AutoShape 169"/>
          <p:cNvSpPr>
            <a:spLocks noChangeArrowheads="1"/>
          </p:cNvSpPr>
          <p:nvPr/>
        </p:nvSpPr>
        <p:spPr bwMode="auto">
          <a:xfrm flipV="1">
            <a:off x="5940425" y="3622675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7" name="AutoShape 169"/>
          <p:cNvSpPr>
            <a:spLocks noChangeArrowheads="1"/>
          </p:cNvSpPr>
          <p:nvPr/>
        </p:nvSpPr>
        <p:spPr bwMode="auto">
          <a:xfrm flipV="1">
            <a:off x="6929438" y="335756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8" name="AutoShape 169"/>
          <p:cNvSpPr>
            <a:spLocks noChangeArrowheads="1"/>
          </p:cNvSpPr>
          <p:nvPr/>
        </p:nvSpPr>
        <p:spPr bwMode="auto">
          <a:xfrm flipV="1">
            <a:off x="4981575" y="540861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79" name="AutoShape 169"/>
          <p:cNvSpPr>
            <a:spLocks noChangeArrowheads="1"/>
          </p:cNvSpPr>
          <p:nvPr/>
        </p:nvSpPr>
        <p:spPr bwMode="auto">
          <a:xfrm rot="10800000" flipV="1">
            <a:off x="5429250" y="214312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0" name="AutoShape 169"/>
          <p:cNvSpPr>
            <a:spLocks noChangeArrowheads="1"/>
          </p:cNvSpPr>
          <p:nvPr/>
        </p:nvSpPr>
        <p:spPr bwMode="auto">
          <a:xfrm rot="10800000" flipV="1">
            <a:off x="4929188" y="3332163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1" name="AutoShape 169"/>
          <p:cNvSpPr>
            <a:spLocks noChangeArrowheads="1"/>
          </p:cNvSpPr>
          <p:nvPr/>
        </p:nvSpPr>
        <p:spPr bwMode="auto">
          <a:xfrm rot="10800000" flipV="1">
            <a:off x="7500938" y="128587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2" name="AutoShape 169"/>
          <p:cNvSpPr>
            <a:spLocks noChangeArrowheads="1"/>
          </p:cNvSpPr>
          <p:nvPr/>
        </p:nvSpPr>
        <p:spPr bwMode="auto">
          <a:xfrm rot="10800000" flipV="1">
            <a:off x="3429000" y="3929063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3" name="AutoShape 169"/>
          <p:cNvSpPr>
            <a:spLocks noChangeArrowheads="1"/>
          </p:cNvSpPr>
          <p:nvPr/>
        </p:nvSpPr>
        <p:spPr bwMode="auto">
          <a:xfrm rot="10800000" flipV="1">
            <a:off x="6715125" y="300037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4" name="AutoShape 169"/>
          <p:cNvSpPr>
            <a:spLocks noChangeArrowheads="1"/>
          </p:cNvSpPr>
          <p:nvPr/>
        </p:nvSpPr>
        <p:spPr bwMode="auto">
          <a:xfrm rot="10800000" flipV="1">
            <a:off x="3643313" y="357187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5" name="AutoShape 169"/>
          <p:cNvSpPr>
            <a:spLocks noChangeArrowheads="1"/>
          </p:cNvSpPr>
          <p:nvPr/>
        </p:nvSpPr>
        <p:spPr bwMode="auto">
          <a:xfrm rot="10800000" flipV="1">
            <a:off x="2643188" y="3143250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6" name="AutoShape 169"/>
          <p:cNvSpPr>
            <a:spLocks noChangeArrowheads="1"/>
          </p:cNvSpPr>
          <p:nvPr/>
        </p:nvSpPr>
        <p:spPr bwMode="auto">
          <a:xfrm rot="10800000" flipV="1">
            <a:off x="3571875" y="271462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7" name="AutoShape 169"/>
          <p:cNvSpPr>
            <a:spLocks noChangeArrowheads="1"/>
          </p:cNvSpPr>
          <p:nvPr/>
        </p:nvSpPr>
        <p:spPr bwMode="auto">
          <a:xfrm rot="10800000" flipV="1">
            <a:off x="3265488" y="1163638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8" name="AutoShape 169"/>
          <p:cNvSpPr>
            <a:spLocks noChangeArrowheads="1"/>
          </p:cNvSpPr>
          <p:nvPr/>
        </p:nvSpPr>
        <p:spPr bwMode="auto">
          <a:xfrm rot="10800000" flipV="1">
            <a:off x="4000500" y="1428750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89" name="AutoShape 169"/>
          <p:cNvSpPr>
            <a:spLocks noChangeArrowheads="1"/>
          </p:cNvSpPr>
          <p:nvPr/>
        </p:nvSpPr>
        <p:spPr bwMode="auto">
          <a:xfrm flipV="1">
            <a:off x="8072438" y="2286000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0" name="AutoShape 169"/>
          <p:cNvSpPr>
            <a:spLocks noChangeArrowheads="1"/>
          </p:cNvSpPr>
          <p:nvPr/>
        </p:nvSpPr>
        <p:spPr bwMode="auto">
          <a:xfrm flipV="1">
            <a:off x="7286625" y="857250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1" name="AutoShape 169"/>
          <p:cNvSpPr>
            <a:spLocks noChangeArrowheads="1"/>
          </p:cNvSpPr>
          <p:nvPr/>
        </p:nvSpPr>
        <p:spPr bwMode="auto">
          <a:xfrm rot="10800000" flipV="1">
            <a:off x="3643313" y="3143250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2" name="AutoShape 169"/>
          <p:cNvSpPr>
            <a:spLocks noChangeArrowheads="1"/>
          </p:cNvSpPr>
          <p:nvPr/>
        </p:nvSpPr>
        <p:spPr bwMode="auto">
          <a:xfrm rot="10800000" flipV="1">
            <a:off x="7500938" y="2000250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3" name="AutoShape 169"/>
          <p:cNvSpPr>
            <a:spLocks noChangeArrowheads="1"/>
          </p:cNvSpPr>
          <p:nvPr/>
        </p:nvSpPr>
        <p:spPr bwMode="auto">
          <a:xfrm rot="10800000" flipV="1">
            <a:off x="4786313" y="214312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4" name="AutoShape 169"/>
          <p:cNvSpPr>
            <a:spLocks noChangeArrowheads="1"/>
          </p:cNvSpPr>
          <p:nvPr/>
        </p:nvSpPr>
        <p:spPr bwMode="auto">
          <a:xfrm rot="10800000" flipV="1">
            <a:off x="4429125" y="4786313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5" name="AutoShape 169"/>
          <p:cNvSpPr>
            <a:spLocks noChangeArrowheads="1"/>
          </p:cNvSpPr>
          <p:nvPr/>
        </p:nvSpPr>
        <p:spPr bwMode="auto">
          <a:xfrm rot="10800000" flipV="1">
            <a:off x="5357813" y="2857500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6" name="AutoShape 169"/>
          <p:cNvSpPr>
            <a:spLocks noChangeArrowheads="1"/>
          </p:cNvSpPr>
          <p:nvPr/>
        </p:nvSpPr>
        <p:spPr bwMode="auto">
          <a:xfrm rot="10800000" flipV="1">
            <a:off x="5500688" y="333692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7" name="AutoShape 169"/>
          <p:cNvSpPr>
            <a:spLocks noChangeArrowheads="1"/>
          </p:cNvSpPr>
          <p:nvPr/>
        </p:nvSpPr>
        <p:spPr bwMode="auto">
          <a:xfrm flipV="1">
            <a:off x="5214938" y="592931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8" name="AutoShape 169"/>
          <p:cNvSpPr>
            <a:spLocks noChangeArrowheads="1"/>
          </p:cNvSpPr>
          <p:nvPr/>
        </p:nvSpPr>
        <p:spPr bwMode="auto">
          <a:xfrm flipV="1">
            <a:off x="5000625" y="5000625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699" name="AutoShape 169"/>
          <p:cNvSpPr>
            <a:spLocks noChangeArrowheads="1"/>
          </p:cNvSpPr>
          <p:nvPr/>
        </p:nvSpPr>
        <p:spPr bwMode="auto">
          <a:xfrm flipV="1">
            <a:off x="7418388" y="387826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0" name="AutoShape 169"/>
          <p:cNvSpPr>
            <a:spLocks noChangeArrowheads="1"/>
          </p:cNvSpPr>
          <p:nvPr/>
        </p:nvSpPr>
        <p:spPr bwMode="auto">
          <a:xfrm rot="10800000" flipV="1">
            <a:off x="2428875" y="1000125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1" name="AutoShape 169"/>
          <p:cNvSpPr>
            <a:spLocks noChangeArrowheads="1"/>
          </p:cNvSpPr>
          <p:nvPr/>
        </p:nvSpPr>
        <p:spPr bwMode="auto">
          <a:xfrm rot="10800000" flipV="1">
            <a:off x="8572500" y="2928938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2" name="AutoShape 169"/>
          <p:cNvSpPr>
            <a:spLocks noChangeArrowheads="1"/>
          </p:cNvSpPr>
          <p:nvPr/>
        </p:nvSpPr>
        <p:spPr bwMode="auto">
          <a:xfrm rot="10800000" flipV="1">
            <a:off x="2643188" y="5072063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3" name="AutoShape 169"/>
          <p:cNvSpPr>
            <a:spLocks noChangeArrowheads="1"/>
          </p:cNvSpPr>
          <p:nvPr/>
        </p:nvSpPr>
        <p:spPr bwMode="auto">
          <a:xfrm rot="10800000" flipV="1">
            <a:off x="3143250" y="3500438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4" name="AutoShape 169"/>
          <p:cNvSpPr>
            <a:spLocks noChangeArrowheads="1"/>
          </p:cNvSpPr>
          <p:nvPr/>
        </p:nvSpPr>
        <p:spPr bwMode="auto">
          <a:xfrm rot="10800000" flipV="1">
            <a:off x="3429000" y="1714500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5" name="AutoShape 169"/>
          <p:cNvSpPr>
            <a:spLocks noChangeArrowheads="1"/>
          </p:cNvSpPr>
          <p:nvPr/>
        </p:nvSpPr>
        <p:spPr bwMode="auto">
          <a:xfrm rot="10800000" flipV="1">
            <a:off x="3929063" y="1071563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6" name="AutoShape 169"/>
          <p:cNvSpPr>
            <a:spLocks noChangeArrowheads="1"/>
          </p:cNvSpPr>
          <p:nvPr/>
        </p:nvSpPr>
        <p:spPr bwMode="auto">
          <a:xfrm rot="10800000" flipV="1">
            <a:off x="2500313" y="1500188"/>
            <a:ext cx="142875" cy="285750"/>
          </a:xfrm>
          <a:prstGeom prst="upArrow">
            <a:avLst>
              <a:gd name="adj1" fmla="val 50000"/>
              <a:gd name="adj2" fmla="val 5024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7" name="AutoShape 169"/>
          <p:cNvSpPr>
            <a:spLocks noChangeArrowheads="1"/>
          </p:cNvSpPr>
          <p:nvPr/>
        </p:nvSpPr>
        <p:spPr bwMode="auto">
          <a:xfrm flipV="1">
            <a:off x="5572125" y="3857625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8" name="AutoShape 169"/>
          <p:cNvSpPr>
            <a:spLocks noChangeArrowheads="1"/>
          </p:cNvSpPr>
          <p:nvPr/>
        </p:nvSpPr>
        <p:spPr bwMode="auto">
          <a:xfrm flipV="1">
            <a:off x="6072188" y="3214688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09" name="AutoShape 169"/>
          <p:cNvSpPr>
            <a:spLocks noChangeArrowheads="1"/>
          </p:cNvSpPr>
          <p:nvPr/>
        </p:nvSpPr>
        <p:spPr bwMode="auto">
          <a:xfrm flipV="1">
            <a:off x="6143625" y="1928813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9710" name="AutoShape 169"/>
          <p:cNvSpPr>
            <a:spLocks noChangeArrowheads="1"/>
          </p:cNvSpPr>
          <p:nvPr/>
        </p:nvSpPr>
        <p:spPr bwMode="auto">
          <a:xfrm flipV="1">
            <a:off x="3571875" y="2357438"/>
            <a:ext cx="142875" cy="292100"/>
          </a:xfrm>
          <a:prstGeom prst="upArrow">
            <a:avLst>
              <a:gd name="adj1" fmla="val 50000"/>
              <a:gd name="adj2" fmla="val 5007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1373" tIns="45688" rIns="91373" bIns="45688"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hangingPunct="1"/>
            <a:endParaRPr lang="th-TH" altLang="th-TH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-88900" y="0"/>
          <a:ext cx="92329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hart" r:id="rId3" imgW="8886964" imgH="5724452" progId="MSGraph.Chart.8">
                  <p:embed followColorScheme="full"/>
                </p:oleObj>
              </mc:Choice>
              <mc:Fallback>
                <p:oleObj name="Chart" r:id="rId3" imgW="8886964" imgH="572445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8900" y="0"/>
                        <a:ext cx="92329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42"/>
          <p:cNvSpPr txBox="1">
            <a:spLocks noChangeArrowheads="1"/>
          </p:cNvSpPr>
          <p:nvPr/>
        </p:nvSpPr>
        <p:spPr bwMode="auto">
          <a:xfrm>
            <a:off x="1071563" y="2071688"/>
            <a:ext cx="1157287" cy="22225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lIns="82724" tIns="41359" rIns="82724" bIns="41359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9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1,587.7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020763" y="2397125"/>
            <a:ext cx="2428875" cy="1477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24 ม.ค.</a:t>
            </a:r>
          </a:p>
          <a:p>
            <a:pPr algn="just"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12.7     มม.</a:t>
            </a:r>
          </a:p>
          <a:p>
            <a:pPr algn="just"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    33.8     มม.</a:t>
            </a:r>
          </a:p>
          <a:p>
            <a:pPr algn="just"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มากกว่าค่าเฉลี่ย 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21.1     มม.(166%)</a:t>
            </a:r>
          </a:p>
          <a:p>
            <a:pPr algn="just"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มากกว่าปี 2558    10.3     มม.(44%)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3"/>
          <p:cNvSpPr>
            <a:spLocks noChangeArrowheads="1"/>
          </p:cNvSpPr>
          <p:nvPr/>
        </p:nvSpPr>
        <p:spPr bwMode="auto">
          <a:xfrm>
            <a:off x="0" y="6143625"/>
            <a:ext cx="3143250" cy="71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51619" name="AutoShape 6"/>
          <p:cNvSpPr>
            <a:spLocks noChangeArrowheads="1"/>
          </p:cNvSpPr>
          <p:nvPr/>
        </p:nvSpPr>
        <p:spPr bwMode="auto">
          <a:xfrm>
            <a:off x="785813" y="2857500"/>
            <a:ext cx="2286000" cy="1143000"/>
          </a:xfrm>
          <a:prstGeom prst="wedgeRoundRectCallout">
            <a:avLst>
              <a:gd name="adj1" fmla="val 244801"/>
              <a:gd name="adj2" fmla="val 200227"/>
              <a:gd name="adj3" fmla="val 16667"/>
            </a:avLst>
          </a:prstGeom>
          <a:solidFill>
            <a:schemeClr val="bg1">
              <a:alpha val="47842"/>
            </a:scheme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90872" tIns="45434" rIns="90872" bIns="45434"/>
          <a:lstStyle>
            <a:lvl1pPr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27 มกราคม 2559</a:t>
            </a:r>
          </a:p>
          <a:p>
            <a:pPr algn="ctr" eaLnBrk="1" hangingPunct="1"/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ปริมาณน้ำไหลผ่านปี 58 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=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53   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ปริมาณน้ำไหลผ่านปี 57 </a:t>
            </a:r>
            <a:r>
              <a:rPr lang="en-US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=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60   ลบ.ม./วิ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น้อยกว่าปี 57 </a:t>
            </a:r>
            <a:r>
              <a:rPr lang="en-US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= 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7  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ระดับน้ำ +34.45 ม. (ต่ำกว่าตลิ่ง 3.63 ม.)</a:t>
            </a:r>
          </a:p>
        </p:txBody>
      </p:sp>
      <p:pic>
        <p:nvPicPr>
          <p:cNvPr id="7516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785813"/>
            <a:ext cx="17875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52643" name="AutoShape 6"/>
          <p:cNvSpPr>
            <a:spLocks noChangeArrowheads="1"/>
          </p:cNvSpPr>
          <p:nvPr/>
        </p:nvSpPr>
        <p:spPr bwMode="auto">
          <a:xfrm>
            <a:off x="928688" y="2857500"/>
            <a:ext cx="2214562" cy="1004888"/>
          </a:xfrm>
          <a:prstGeom prst="wedgeRoundRectCallout">
            <a:avLst>
              <a:gd name="adj1" fmla="val 245713"/>
              <a:gd name="adj2" fmla="val 216625"/>
              <a:gd name="adj3" fmla="val 16667"/>
            </a:avLst>
          </a:prstGeom>
          <a:solidFill>
            <a:schemeClr val="bg1">
              <a:alpha val="47842"/>
            </a:scheme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90872" tIns="45434" rIns="90872" bIns="45434"/>
          <a:lstStyle>
            <a:lvl1pPr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27 มกราคม 2559</a:t>
            </a:r>
          </a:p>
          <a:p>
            <a:pPr algn="ctr" eaLnBrk="1" hangingPunct="1"/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58   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=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110  ลบ.ม.วิ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57 </a:t>
            </a:r>
            <a:r>
              <a:rPr lang="en-US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=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  95  ลบ.ม.วิ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มากกว่าปี 57 </a:t>
            </a:r>
            <a:r>
              <a:rPr lang="en-US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=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15  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ระดับน้ำ +18.79 ม. (ต่ำกว่าตลิ่ง 9.51 ม.)</a:t>
            </a:r>
          </a:p>
        </p:txBody>
      </p:sp>
      <p:pic>
        <p:nvPicPr>
          <p:cNvPr id="7526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785813"/>
            <a:ext cx="16430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53667" name="AutoShape 6"/>
          <p:cNvSpPr>
            <a:spLocks noChangeArrowheads="1"/>
          </p:cNvSpPr>
          <p:nvPr/>
        </p:nvSpPr>
        <p:spPr bwMode="auto">
          <a:xfrm>
            <a:off x="928688" y="2857500"/>
            <a:ext cx="2286000" cy="1076325"/>
          </a:xfrm>
          <a:prstGeom prst="wedgeRoundRectCallout">
            <a:avLst>
              <a:gd name="adj1" fmla="val 241889"/>
              <a:gd name="adj2" fmla="val 202907"/>
              <a:gd name="adj3" fmla="val 16667"/>
            </a:avLst>
          </a:prstGeom>
          <a:solidFill>
            <a:schemeClr val="bg1">
              <a:alpha val="47842"/>
            </a:scheme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90872" tIns="45434" rIns="90872" bIns="45434"/>
          <a:lstStyle>
            <a:lvl1pPr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27 มกราคม 2559</a:t>
            </a:r>
          </a:p>
          <a:p>
            <a:pPr algn="ctr" eaLnBrk="1" hangingPunct="1"/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58 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=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144  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57 </a:t>
            </a:r>
            <a:r>
              <a:rPr lang="en-US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=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165  ลบ.ม./วิ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น้อยกว่าปี 57 </a:t>
            </a:r>
            <a:r>
              <a:rPr lang="en-US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= 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21  ลบ.ม./วิ</a:t>
            </a:r>
            <a:endParaRPr lang="en-US" altLang="th-TH" sz="1200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ระดับน้ำ +17.45 ม.  (ต่ำกว่าตลิ่ง 8.75 ม.)</a:t>
            </a:r>
          </a:p>
        </p:txBody>
      </p:sp>
      <p:pic>
        <p:nvPicPr>
          <p:cNvPr id="7536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23888"/>
            <a:ext cx="1643063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54691" name="AutoShape 16"/>
          <p:cNvSpPr>
            <a:spLocks noChangeArrowheads="1"/>
          </p:cNvSpPr>
          <p:nvPr/>
        </p:nvSpPr>
        <p:spPr bwMode="auto">
          <a:xfrm>
            <a:off x="785813" y="3286125"/>
            <a:ext cx="2714625" cy="1214438"/>
          </a:xfrm>
          <a:prstGeom prst="wedgeRoundRectCallout">
            <a:avLst>
              <a:gd name="adj1" fmla="val 199264"/>
              <a:gd name="adj2" fmla="val 140398"/>
              <a:gd name="adj3" fmla="val 16667"/>
            </a:avLst>
          </a:prstGeom>
          <a:solidFill>
            <a:schemeClr val="bg1">
              <a:alpha val="4196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1429" tIns="45715" rIns="91429" bIns="45715"/>
          <a:lstStyle>
            <a:lvl1pPr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27 มกราคม 2559</a:t>
            </a:r>
          </a:p>
          <a:p>
            <a:pPr algn="ctr" eaLnBrk="1" hangingPunct="1"/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58</a:t>
            </a:r>
            <a:r>
              <a:rPr lang="en-US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  =</a:t>
            </a:r>
            <a:r>
              <a:rPr lang="th-TH" altLang="th-TH" sz="1200" b="1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    75   ลบ.ม./วิ    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57</a:t>
            </a:r>
            <a:r>
              <a:rPr lang="en-US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   =    80   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ลบ.ม./วิ</a:t>
            </a:r>
            <a:endParaRPr lang="en-US" altLang="th-TH" sz="1200" b="1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น้อยกว่าปี 57 </a:t>
            </a:r>
            <a:r>
              <a:rPr lang="en-US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= 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5  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ระดับน้ำเหนือเขื่อนปี 58 13.97 ม. ท้ายเขื่อน 5.96 ม.ระดับน้ำเหนือเขื่อนปี 57 14.40 ม.ท้ายเขื่อน  6.02 ม.</a:t>
            </a:r>
          </a:p>
        </p:txBody>
      </p:sp>
      <p:pic>
        <p:nvPicPr>
          <p:cNvPr id="7546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785813"/>
            <a:ext cx="17430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13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755715" name="AutoShape 6"/>
          <p:cNvSpPr>
            <a:spLocks noChangeArrowheads="1"/>
          </p:cNvSpPr>
          <p:nvPr/>
        </p:nvSpPr>
        <p:spPr bwMode="auto">
          <a:xfrm>
            <a:off x="857250" y="2643188"/>
            <a:ext cx="2286000" cy="1143000"/>
          </a:xfrm>
          <a:prstGeom prst="wedgeRoundRectCallout">
            <a:avLst>
              <a:gd name="adj1" fmla="val 241458"/>
              <a:gd name="adj2" fmla="val 206528"/>
              <a:gd name="adj3" fmla="val 16667"/>
            </a:avLst>
          </a:prstGeom>
          <a:solidFill>
            <a:srgbClr val="FFFFFF">
              <a:alpha val="38039"/>
            </a:srgbClr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90872" tIns="45434" rIns="90872" bIns="45434"/>
          <a:lstStyle>
            <a:lvl1pPr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9191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27 มกราคม 2559</a:t>
            </a:r>
          </a:p>
          <a:p>
            <a:pPr algn="ctr" eaLnBrk="1" hangingPunct="1"/>
            <a:r>
              <a:rPr lang="th-TH" altLang="th-TH" sz="1200" b="1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58 </a:t>
            </a:r>
            <a:r>
              <a:rPr lang="en-US" altLang="th-TH" sz="1200" b="1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 = </a:t>
            </a:r>
            <a:r>
              <a:rPr lang="th-TH" altLang="th-TH" sz="1200" b="1">
                <a:solidFill>
                  <a:srgbClr val="FF3300"/>
                </a:solidFill>
                <a:latin typeface="Cordia New" pitchFamily="34" charset="-34"/>
                <a:cs typeface="Cordia New" pitchFamily="34" charset="-34"/>
              </a:rPr>
              <a:t>  89   ลบ.ม./วิ </a:t>
            </a:r>
          </a:p>
          <a:p>
            <a:pPr algn="ctr" eaLnBrk="1" hangingPunct="1"/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ปริมาณน้ำไหลผ่านปี 57 </a:t>
            </a:r>
            <a:r>
              <a:rPr lang="en-US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 = 105  </a:t>
            </a:r>
            <a:r>
              <a:rPr lang="th-TH" altLang="th-TH" sz="1200" b="1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น้อยกว่าปี 57 </a:t>
            </a:r>
            <a:r>
              <a:rPr lang="en-US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=</a:t>
            </a:r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 16   </a:t>
            </a:r>
            <a:r>
              <a:rPr lang="th-TH" altLang="th-TH" sz="1200" b="1">
                <a:latin typeface="Cordia New" pitchFamily="34" charset="-34"/>
                <a:cs typeface="Cordia New" pitchFamily="34" charset="-34"/>
              </a:rPr>
              <a:t>ลบ.ม./วิ</a:t>
            </a:r>
          </a:p>
          <a:p>
            <a:pPr algn="ctr" eaLnBrk="1" hangingPunct="1"/>
            <a:r>
              <a:rPr lang="th-TH" altLang="th-TH" sz="1200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ระดับน้ำ 0.05 ม. (ต่ำกว่าตลิ่ง 3.35 ม.)</a:t>
            </a:r>
          </a:p>
        </p:txBody>
      </p:sp>
      <p:pic>
        <p:nvPicPr>
          <p:cNvPr id="7557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42925"/>
            <a:ext cx="19129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2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-182563" y="214313"/>
          <a:ext cx="9326563" cy="664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hart" r:id="rId3" imgW="8877263" imgH="5962503" progId="MSGraph.Chart.8">
                  <p:embed followColorScheme="full"/>
                </p:oleObj>
              </mc:Choice>
              <mc:Fallback>
                <p:oleObj name="Chart" r:id="rId3" imgW="8877263" imgH="5962503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2563" y="214313"/>
                        <a:ext cx="9326563" cy="664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26"/>
          <p:cNvSpPr txBox="1">
            <a:spLocks noChangeArrowheads="1"/>
          </p:cNvSpPr>
          <p:nvPr/>
        </p:nvSpPr>
        <p:spPr bwMode="auto">
          <a:xfrm>
            <a:off x="1214438" y="2143125"/>
            <a:ext cx="1357312" cy="2381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lIns="82724" tIns="41359" rIns="82724" bIns="41359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1,230.9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103313" y="2611438"/>
            <a:ext cx="2593975" cy="147796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 24 ม.ค.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 3.0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 มม.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       6.0     มม.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มากกว่าค่าเฉลี่ย        3.0     มม.(100%)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น้อยกว่าปี 2558       38.4    มม.(86%)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56"/>
          <p:cNvSpPr>
            <a:spLocks noChangeArrowheads="1"/>
          </p:cNvSpPr>
          <p:nvPr/>
        </p:nvSpPr>
        <p:spPr bwMode="auto">
          <a:xfrm>
            <a:off x="0" y="1571625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9600" b="1">
                <a:solidFill>
                  <a:srgbClr val="024474"/>
                </a:solidFill>
                <a:latin typeface="Times New Roman" pitchFamily="18" charset="0"/>
                <a:ea typeface="HY헤드라인M"/>
                <a:cs typeface="IrisUPC" pitchFamily="34" charset="-34"/>
              </a:rPr>
              <a:t>จบการนำเสนอ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6286500"/>
            <a:ext cx="9144000" cy="400050"/>
          </a:xfrm>
          <a:prstGeom prst="rect">
            <a:avLst/>
          </a:prstGeom>
          <a:gradFill flip="none"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latinLnBrk="1">
              <a:spcBef>
                <a:spcPts val="0"/>
              </a:spcBef>
              <a:defRPr/>
            </a:pPr>
            <a:endParaRPr lang="th-TH" sz="200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Arial Unicode MS" pitchFamily="34" charset="-128"/>
              <a:cs typeface="Cordia New" pitchFamily="34" charset="-34"/>
            </a:endParaRPr>
          </a:p>
        </p:txBody>
      </p:sp>
      <p:pic>
        <p:nvPicPr>
          <p:cNvPr id="760836" name="Picture 12" descr="logo_rid_thai_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28625"/>
            <a:ext cx="7143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57958"/>
            <a:ext cx="9144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latinLnBrk="1">
              <a:spcBef>
                <a:spcPts val="0"/>
              </a:spcBef>
              <a:defRPr/>
            </a:pPr>
            <a:r>
              <a:rPr lang="th-TH" sz="18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a typeface="Arial Unicode MS" pitchFamily="34" charset="-128"/>
                <a:cs typeface="IrisUPC" pitchFamily="34" charset="-34"/>
              </a:rPr>
              <a:t>ศูนย์ประมวลวิเคราะห์สถานการณ์น้ำ กรมชลประทาน</a:t>
            </a:r>
            <a:r>
              <a:rPr lang="en-US" sz="120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a typeface="Arial Unicode MS" pitchFamily="34" charset="-128"/>
                <a:cs typeface="IrisUPC" pitchFamily="34" charset="-34"/>
              </a:rPr>
              <a:t>  Water Watch and Monitoring System for Warning Center (WMSC)</a:t>
            </a:r>
          </a:p>
          <a:p>
            <a:pPr latinLnBrk="1">
              <a:defRPr/>
            </a:pPr>
            <a:endParaRPr lang="th-TH" sz="1200" dirty="0">
              <a:solidFill>
                <a:srgbClr val="000000"/>
              </a:solidFill>
              <a:cs typeface="Iris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57150" y="142875"/>
          <a:ext cx="9086850" cy="671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hart" r:id="rId3" imgW="8877263" imgH="5819738" progId="MSGraph.Chart.8">
                  <p:embed followColorScheme="full"/>
                </p:oleObj>
              </mc:Choice>
              <mc:Fallback>
                <p:oleObj name="Chart" r:id="rId3" imgW="8877263" imgH="5819738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42875"/>
                        <a:ext cx="9086850" cy="671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26"/>
          <p:cNvSpPr txBox="1">
            <a:spLocks noChangeArrowheads="1"/>
          </p:cNvSpPr>
          <p:nvPr/>
        </p:nvSpPr>
        <p:spPr bwMode="auto">
          <a:xfrm>
            <a:off x="1143000" y="2143125"/>
            <a:ext cx="1300163" cy="2381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lIns="82724" tIns="41359" rIns="82724" bIns="41359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1,404.5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031875" y="2543175"/>
            <a:ext cx="2593975" cy="1477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 24 ม.ค.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4.0     มม.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 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   28.1     มม.</a:t>
            </a:r>
          </a:p>
          <a:p>
            <a:pPr eaLnBrk="1" latinLnBrk="1" hangingPunct="1"/>
            <a:r>
              <a:rPr lang="th-TH" altLang="th-TH" sz="1800">
                <a:solidFill>
                  <a:srgbClr val="0000FF"/>
                </a:solidFill>
                <a:latin typeface="Angsana New" pitchFamily="18" charset="-34"/>
              </a:rPr>
              <a:t>มากก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ว่าค่าเฉลี่ย  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24.1     มม.(603%)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มากกว่าปี 2558     23.7     มม.(539%)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hart" r:id="rId3" imgW="8886964" imgH="5734013" progId="MSGraph.Chart.8">
                  <p:embed followColorScheme="full"/>
                </p:oleObj>
              </mc:Choice>
              <mc:Fallback>
                <p:oleObj name="Chart" r:id="rId3" imgW="8886964" imgH="5734013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26"/>
          <p:cNvSpPr txBox="1">
            <a:spLocks noChangeArrowheads="1"/>
          </p:cNvSpPr>
          <p:nvPr/>
        </p:nvSpPr>
        <p:spPr bwMode="auto">
          <a:xfrm>
            <a:off x="1000125" y="2079625"/>
            <a:ext cx="1285875" cy="23812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C00000"/>
            </a:solidFill>
            <a:miter lim="800000"/>
            <a:headEnd/>
            <a:tailEnd/>
          </a:ln>
        </p:spPr>
        <p:txBody>
          <a:bodyPr lIns="82781" tIns="41388" rIns="82781" bIns="41388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1, 275.2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868363" y="2489200"/>
            <a:ext cx="2736850" cy="1477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 24 ม.ค.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   4.5  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 มม.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    35.4     มม.</a:t>
            </a:r>
          </a:p>
          <a:p>
            <a:pPr eaLnBrk="1" latinLnBrk="1" hangingPunct="1"/>
            <a:r>
              <a:rPr lang="th-TH" altLang="th-TH" sz="1800">
                <a:solidFill>
                  <a:srgbClr val="0000FF"/>
                </a:solidFill>
                <a:latin typeface="Angsana New" pitchFamily="18" charset="-34"/>
              </a:rPr>
              <a:t>มากก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ว่าค่าเฉลี่ย 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30.9     มม.(687%)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มากกว่าปี 2558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     25.2     มม.(247%)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矩形 3"/>
          <p:cNvSpPr>
            <a:spLocks noChangeArrowheads="1"/>
          </p:cNvSpPr>
          <p:nvPr/>
        </p:nvSpPr>
        <p:spPr bwMode="auto">
          <a:xfrm>
            <a:off x="5580063" y="6553200"/>
            <a:ext cx="3119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r>
              <a:rPr lang="zh-CN" altLang="en-US" sz="1100">
                <a:solidFill>
                  <a:srgbClr val="414141"/>
                </a:solidFill>
                <a:ea typeface="SimSun" pitchFamily="2" charset="-122"/>
              </a:rPr>
              <a:t>  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0" y="6072188"/>
            <a:ext cx="3143250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eaLnBrk="1" latinLnBrk="1" hangingPunct="1"/>
            <a:endParaRPr lang="th-TH" altLang="th-TH" sz="1800">
              <a:solidFill>
                <a:srgbClr val="000000"/>
              </a:solidFill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0638" y="0"/>
          <a:ext cx="91233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hart" r:id="rId3" imgW="8877263" imgH="6124722" progId="MSGraph.Chart.8">
                  <p:embed followColorScheme="full"/>
                </p:oleObj>
              </mc:Choice>
              <mc:Fallback>
                <p:oleObj name="Chart" r:id="rId3" imgW="8877263" imgH="612472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8" y="0"/>
                        <a:ext cx="9123362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26"/>
          <p:cNvSpPr txBox="1">
            <a:spLocks noChangeArrowheads="1"/>
          </p:cNvSpPr>
          <p:nvPr/>
        </p:nvSpPr>
        <p:spPr bwMode="auto">
          <a:xfrm>
            <a:off x="1177925" y="2265363"/>
            <a:ext cx="1357313" cy="2381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 lIns="82724" tIns="41359" rIns="82724" bIns="41359">
            <a:spAutoFit/>
          </a:bodyPr>
          <a:lstStyle>
            <a:lvl1pPr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defTabSz="842963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>
              <a:spcBef>
                <a:spcPct val="50000"/>
              </a:spcBef>
            </a:pPr>
            <a:r>
              <a:rPr lang="th-TH" altLang="th-TH" sz="1000">
                <a:solidFill>
                  <a:srgbClr val="CC3300"/>
                </a:solidFill>
                <a:latin typeface="Angsana New" pitchFamily="18" charset="-34"/>
                <a:ea typeface="Arial Unicode MS" pitchFamily="34" charset="-128"/>
                <a:cs typeface="Arial Unicode MS" pitchFamily="34" charset="-128"/>
              </a:rPr>
              <a:t>ค่าเฉลี่ยทั้งปี 1,888.2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028700" y="2603500"/>
            <a:ext cx="2520950" cy="1477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ulim" pitchFamily="34" charset="-127"/>
                <a:cs typeface="Angsana New" pitchFamily="18" charset="-34"/>
              </a:defRPr>
            </a:lvl9pPr>
          </a:lstStyle>
          <a:p>
            <a:pPr algn="ctr" eaLnBrk="1" latinLnBrk="1" hangingPunct="1"/>
            <a:r>
              <a:rPr lang="th-TH" altLang="th-TH" sz="1800">
                <a:solidFill>
                  <a:srgbClr val="000000"/>
                </a:solidFill>
                <a:latin typeface="Angsana New" pitchFamily="18" charset="-34"/>
              </a:rPr>
              <a:t>1 ม.ค. –  24 ม.ค.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ปริมาณฝนเฉลี่ย </a:t>
            </a:r>
            <a:r>
              <a:rPr lang="en-US" altLang="th-TH" sz="1800">
                <a:solidFill>
                  <a:srgbClr val="3333FF"/>
                </a:solidFill>
                <a:latin typeface="Angsana New" pitchFamily="18" charset="-34"/>
              </a:rPr>
              <a:t>    11.2   </a:t>
            </a:r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  มม.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ฝนปี 2559              52.4    มม.</a:t>
            </a:r>
          </a:p>
          <a:p>
            <a:pPr eaLnBrk="1" latinLnBrk="1" hangingPunct="1"/>
            <a:r>
              <a:rPr lang="th-TH" altLang="th-TH" sz="1800">
                <a:solidFill>
                  <a:srgbClr val="3333FF"/>
                </a:solidFill>
                <a:latin typeface="Angsana New" pitchFamily="18" charset="-34"/>
              </a:rPr>
              <a:t>มากกว่าค่าเฉลี่ย     41.2    มม.(368%)</a:t>
            </a:r>
          </a:p>
          <a:p>
            <a:pPr eaLnBrk="1" latinLnBrk="1" hangingPunct="1"/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มากกว่าปี 2558 </a:t>
            </a:r>
            <a:r>
              <a:rPr lang="en-US" altLang="th-TH" sz="1800">
                <a:solidFill>
                  <a:srgbClr val="FF0000"/>
                </a:solidFill>
                <a:latin typeface="Angsana New" pitchFamily="18" charset="-34"/>
              </a:rPr>
              <a:t>     </a:t>
            </a:r>
            <a:r>
              <a:rPr lang="th-TH" altLang="th-TH" sz="1800">
                <a:solidFill>
                  <a:srgbClr val="FF0000"/>
                </a:solidFill>
                <a:latin typeface="Angsana New" pitchFamily="18" charset="-34"/>
              </a:rPr>
              <a:t>49.3   มม.(1590%)</a:t>
            </a:r>
            <a:endParaRPr lang="th-TH" altLang="th-TH" sz="1800">
              <a:solidFill>
                <a:srgbClr val="000000"/>
              </a:solidFill>
              <a:latin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การออกแบบเริ่มต้น">
  <a:themeElements>
    <a:clrScheme name="1_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8_Default Design">
  <a:themeElements>
    <a:clrScheme name="3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6_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>
    <a:extraClrScheme>
      <a:clrScheme name="3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pptkorea_0Ae132910[1]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ptkorea_0Ae132910[1]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pptkorea_0Ae132910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2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_pptkorea_0Ae132910[1]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ptkorea_0Ae132910[1]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pptkorea_0Ae132910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korea_0Ae132910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korea_0Ae132910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7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8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1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6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디자인 사용자 지정">
  <a:themeElements>
    <a:clrScheme name="4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4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6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4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1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_การออกแบบเริ่มต้น">
  <a:themeElements>
    <a:clrScheme name="1_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5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5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5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5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1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6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6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6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6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6_การออกแบบเริ่มต้น">
  <a:themeElements>
    <a:clrScheme name="1_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1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2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73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74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7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76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77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7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79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0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81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82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8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84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36_Default Design">
  <a:themeElements>
    <a:clrScheme name="3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6_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35_Default Design">
  <a:themeElements>
    <a:clrScheme name="3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5_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85_디자인 사용자 지정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9.xml><?xml version="1.0" encoding="utf-8"?>
<a:theme xmlns:a="http://schemas.openxmlformats.org/drawingml/2006/main" name="2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36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pptkorea_0Ae132910[1]</Template>
  <TotalTime>113444</TotalTime>
  <Pages>0</Pages>
  <Words>3976</Words>
  <Characters>0</Characters>
  <Application>Microsoft Office PowerPoint</Application>
  <DocSecurity>0</DocSecurity>
  <PresentationFormat>นำเสนอทางหน้าจอ (4:3)</PresentationFormat>
  <Lines>0</Lines>
  <Paragraphs>1123</Paragraphs>
  <Slides>60</Slides>
  <Notes>15</Notes>
  <HiddenSlides>2</HiddenSlides>
  <MMClips>0</MMClips>
  <ScaleCrop>false</ScaleCrop>
  <HeadingPairs>
    <vt:vector size="8" baseType="variant">
      <vt:variant>
        <vt:lpstr>แบบอักษรที่ถูกใช้</vt:lpstr>
      </vt:variant>
      <vt:variant>
        <vt:i4>22</vt:i4>
      </vt:variant>
      <vt:variant>
        <vt:lpstr>ชุดรูปแบบ</vt:lpstr>
      </vt:variant>
      <vt:variant>
        <vt:i4>99</vt:i4>
      </vt:variant>
      <vt:variant>
        <vt:lpstr>เซิร์ฟเวอร์ OLE ฝังตัว</vt:lpstr>
      </vt:variant>
      <vt:variant>
        <vt:i4>4</vt:i4>
      </vt:variant>
      <vt:variant>
        <vt:lpstr>ชื่อเรื่องภาพนิ่ง</vt:lpstr>
      </vt:variant>
      <vt:variant>
        <vt:i4>60</vt:i4>
      </vt:variant>
    </vt:vector>
  </HeadingPairs>
  <TitlesOfParts>
    <vt:vector size="185" baseType="lpstr">
      <vt:lpstr>Gulim</vt:lpstr>
      <vt:lpstr>Angsana New</vt:lpstr>
      <vt:lpstr>Arial</vt:lpstr>
      <vt:lpstr>HY헤드라인M</vt:lpstr>
      <vt:lpstr>Calibri</vt:lpstr>
      <vt:lpstr>Malgun Gothic</vt:lpstr>
      <vt:lpstr>Calibri Light</vt:lpstr>
      <vt:lpstr>Arial Unicode MS</vt:lpstr>
      <vt:lpstr>Cordia New</vt:lpstr>
      <vt:lpstr>Times New Roman</vt:lpstr>
      <vt:lpstr>IrisUPC</vt:lpstr>
      <vt:lpstr>AngsanaUPC</vt:lpstr>
      <vt:lpstr>SimSun</vt:lpstr>
      <vt:lpstr>Browallia New</vt:lpstr>
      <vt:lpstr>French Script MT</vt:lpstr>
      <vt:lpstr>Tahoma</vt:lpstr>
      <vt:lpstr>Wingdings</vt:lpstr>
      <vt:lpstr>EucrosiaUPC</vt:lpstr>
      <vt:lpstr>BrowalliaUPC</vt:lpstr>
      <vt:lpstr>TH SarabunPSK</vt:lpstr>
      <vt:lpstr>Arial Black</vt:lpstr>
      <vt:lpstr>FreesiaUPC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10_디자인 사용자 지정</vt:lpstr>
      <vt:lpstr>11_디자인 사용자 지정</vt:lpstr>
      <vt:lpstr>12_디자인 사용자 지정</vt:lpstr>
      <vt:lpstr>13_디자인 사용자 지정</vt:lpstr>
      <vt:lpstr>3_การออกแบบเริ่มต้น</vt:lpstr>
      <vt:lpstr>38_Default Design</vt:lpstr>
      <vt:lpstr>1_pptkorea_0Ae132910[1]</vt:lpstr>
      <vt:lpstr>14_디자인 사용자 지정</vt:lpstr>
      <vt:lpstr>15_디자인 사용자 지정</vt:lpstr>
      <vt:lpstr>16_디자인 사용자 지정</vt:lpstr>
      <vt:lpstr>17_디자인 사용자 지정</vt:lpstr>
      <vt:lpstr>18_디자인 사용자 지정</vt:lpstr>
      <vt:lpstr>19_디자인 사용자 지정</vt:lpstr>
      <vt:lpstr>20_디자인 사용자 지정</vt:lpstr>
      <vt:lpstr>21_디자인 사용자 지정</vt:lpstr>
      <vt:lpstr>22_디자인 사용자 지정</vt:lpstr>
      <vt:lpstr>23_디자인 사용자 지정</vt:lpstr>
      <vt:lpstr>24_디자인 사용자 지정</vt:lpstr>
      <vt:lpstr>25_디자인 사용자 지정</vt:lpstr>
      <vt:lpstr>26_디자인 사용자 지정</vt:lpstr>
      <vt:lpstr>27_디자인 사용자 지정</vt:lpstr>
      <vt:lpstr>28_디자인 사용자 지정</vt:lpstr>
      <vt:lpstr>29_디자인 사용자 지정</vt:lpstr>
      <vt:lpstr>30_디자인 사용자 지정</vt:lpstr>
      <vt:lpstr>31_디자인 사용자 지정</vt:lpstr>
      <vt:lpstr>32_디자인 사용자 지정</vt:lpstr>
      <vt:lpstr>33_디자인 사용자 지정</vt:lpstr>
      <vt:lpstr>34_디자인 사용자 지정</vt:lpstr>
      <vt:lpstr>2_pptkorea_0Ae132910[1]</vt:lpstr>
      <vt:lpstr>35_디자인 사용자 지정</vt:lpstr>
      <vt:lpstr>36_디자인 사용자 지정</vt:lpstr>
      <vt:lpstr>37_디자인 사용자 지정</vt:lpstr>
      <vt:lpstr>38_디자인 사용자 지정</vt:lpstr>
      <vt:lpstr>39_디자인 사용자 지정</vt:lpstr>
      <vt:lpstr>41_디자인 사용자 지정</vt:lpstr>
      <vt:lpstr>43_디자인 사용자 지정</vt:lpstr>
      <vt:lpstr>44_디자인 사용자 지정</vt:lpstr>
      <vt:lpstr>45_디자인 사용자 지정</vt:lpstr>
      <vt:lpstr>62_디자인 사용자 지정</vt:lpstr>
      <vt:lpstr>63_디자인 사용자 지정</vt:lpstr>
      <vt:lpstr>3_Office Theme</vt:lpstr>
      <vt:lpstr>40_디자인 사용자 지정</vt:lpstr>
      <vt:lpstr>42_디자인 사용자 지정</vt:lpstr>
      <vt:lpstr>46_디자인 사용자 지정</vt:lpstr>
      <vt:lpstr>47_디자인 사용자 지정</vt:lpstr>
      <vt:lpstr>48_디자인 사용자 지정</vt:lpstr>
      <vt:lpstr>49_디자인 사용자 지정</vt:lpstr>
      <vt:lpstr>50_디자인 사용자 지정</vt:lpstr>
      <vt:lpstr>51_디자인 사용자 지정</vt:lpstr>
      <vt:lpstr>5_การออกแบบเริ่มต้น</vt:lpstr>
      <vt:lpstr>52_디자인 사용자 지정</vt:lpstr>
      <vt:lpstr>53_디자인 사용자 지정</vt:lpstr>
      <vt:lpstr>54_디자인 사용자 지정</vt:lpstr>
      <vt:lpstr>55_디자인 사용자 지정</vt:lpstr>
      <vt:lpstr>56_디자인 사용자 지정</vt:lpstr>
      <vt:lpstr>57_디자인 사용자 지정</vt:lpstr>
      <vt:lpstr>58_디자인 사용자 지정</vt:lpstr>
      <vt:lpstr>59_디자인 사용자 지정</vt:lpstr>
      <vt:lpstr>60_디자인 사용자 지정</vt:lpstr>
      <vt:lpstr>61_디자인 사용자 지정</vt:lpstr>
      <vt:lpstr>64_디자인 사용자 지정</vt:lpstr>
      <vt:lpstr>65_디자인 사용자 지정</vt:lpstr>
      <vt:lpstr>66_디자인 사용자 지정</vt:lpstr>
      <vt:lpstr>67_디자인 사용자 지정</vt:lpstr>
      <vt:lpstr>68_디자인 사용자 지정</vt:lpstr>
      <vt:lpstr>69_디자인 사용자 지정</vt:lpstr>
      <vt:lpstr>70_디자인 사용자 지정</vt:lpstr>
      <vt:lpstr>6_การออกแบบเริ่มต้น</vt:lpstr>
      <vt:lpstr>71_디자인 사용자 지정</vt:lpstr>
      <vt:lpstr>72_디자인 사용자 지정</vt:lpstr>
      <vt:lpstr>73_디자인 사용자 지정</vt:lpstr>
      <vt:lpstr>74_디자인 사용자 지정</vt:lpstr>
      <vt:lpstr>75_디자인 사용자 지정</vt:lpstr>
      <vt:lpstr>76_디자인 사용자 지정</vt:lpstr>
      <vt:lpstr>77_디자인 사용자 지정</vt:lpstr>
      <vt:lpstr>ชุดรูปแบบของ Office</vt:lpstr>
      <vt:lpstr>78_디자인 사용자 지정</vt:lpstr>
      <vt:lpstr>79_디자인 사용자 지정</vt:lpstr>
      <vt:lpstr>Office Theme</vt:lpstr>
      <vt:lpstr>80_디자인 사용자 지정</vt:lpstr>
      <vt:lpstr>81_디자인 사용자 지정</vt:lpstr>
      <vt:lpstr>82_디자인 사용자 지정</vt:lpstr>
      <vt:lpstr>83_디자인 사용자 지정</vt:lpstr>
      <vt:lpstr>84_디자인 사용자 지정</vt:lpstr>
      <vt:lpstr>36_Default Design</vt:lpstr>
      <vt:lpstr>35_Default Design</vt:lpstr>
      <vt:lpstr>85_디자인 사용자 지정</vt:lpstr>
      <vt:lpstr>6_Office Theme</vt:lpstr>
      <vt:lpstr>2_Retrospect</vt:lpstr>
      <vt:lpstr>แผนภูมิ Microsoft Graph</vt:lpstr>
      <vt:lpstr>Visio</vt:lpstr>
      <vt:lpstr>แผ่นงาน Microsoft Office Excel 97-2003</vt:lpstr>
      <vt:lpstr>แผ่นงาน</vt:lpstr>
      <vt:lpstr>งานนำเสนอ PowerPoint</vt:lpstr>
      <vt:lpstr>สภาพฝน</vt:lpstr>
      <vt:lpstr>กราฟเปรียบเทียบปริมาณฝนสะสม ปี 2549 ถึง ปี 2558  ตั้งแต่วันที่ 1 มกราคม –  31 ธันวาคม</vt:lpstr>
      <vt:lpstr>กราฟเปรียบเทียบปริมาณฝนสะสม ปี 2549 ถึง ปี 2559  ตั้งแต่วันที่ 1 มกราคม –  24 มกราคม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กราฟเปรียบเทียบปริมาณฝนสะสม ภาคเหนือรายเดือนตั้งแต่มกราคม – 24 มกราคม</vt:lpstr>
      <vt:lpstr>กราฟเปรียบเทียบปริมาณฝนสะสม ภาคตะวันออกเฉียงเหนือรายเดือนตั้งแต่มกราคม – 24 มกราคม</vt:lpstr>
      <vt:lpstr>กราฟเปรียบเทียบปริมาณฝนสะสม ภาคกลางรายเดือนตั้งแต่มกราคม – 24 มกราคม</vt:lpstr>
      <vt:lpstr>กราฟเปรียบเทียบปริมาณฝนสะสม ภาคตะวันออกรายเดือนตั้งแต่มกราคม – 24 มกราคม</vt:lpstr>
      <vt:lpstr>กราฟเปรียบเทียบปริมาณฝนสะสม ภาคใต้(ฝั่งตะวันออก)รายเดือนตั้งแต่มกราคม – 24 มกราคม</vt:lpstr>
      <vt:lpstr>กราฟเปรียบเทียบปริมาณฝนสะสม ภาคภาคใต้(ฝั่งตะวันตก) รายเดือนตั้งแต่มกราคม – 24 มกราคม</vt:lpstr>
      <vt:lpstr>กราฟเปรียบเทียบปริมาณฝนสะสม ทั้งประเทศรายเดือนตั้งแต่มกราคม – 24 มกราคม</vt:lpstr>
      <vt:lpstr>คาดหมายปริมาตรฝน(มิลลิเมตร) – เปรียบเทียบกับค่าปกติ และจำนวนวันที่ฝนตก</vt:lpstr>
      <vt:lpstr>สถานการณ์น้ำ ในปัจจุบัน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หนองปลาไหล</vt:lpstr>
      <vt:lpstr>งานนำเสนอ PowerPoint</vt:lpstr>
      <vt:lpstr>วชิราลงกรณ์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สถานีน้ำท่า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Manager>Office of Water Management and Hydrology</Manager>
  <Company>Royal Irrigation Department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Line 882</dc:title>
  <dc:subject>Water Situation</dc:subject>
  <dc:creator>Water Watch and Monitoring System for Warning Center (WMSC)</dc:creator>
  <cp:lastModifiedBy>Sombat</cp:lastModifiedBy>
  <cp:revision>19636</cp:revision>
  <cp:lastPrinted>1899-12-30T00:00:00Z</cp:lastPrinted>
  <dcterms:created xsi:type="dcterms:W3CDTF">2011-03-08T06:49:59Z</dcterms:created>
  <dcterms:modified xsi:type="dcterms:W3CDTF">2016-01-27T06:51:56Z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2052-8.1.0.3089</vt:lpwstr>
  </property>
</Properties>
</file>